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18D81-F392-48AD-B374-0128261A9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CC75C-B2CE-4F8D-B45A-3E9E3C5F5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84329-82F8-48F0-BED4-F02287F8A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99498-0D07-490A-AA5E-899901C22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DE8B7-0E5B-40C2-96CC-9C239AADC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EC0B6-5D05-4442-98C3-44342717E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0EB219-34EC-4EE1-A30A-CD839DB5E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C4500-0812-4DF4-8D11-4FB095BFE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B0F8A-71AA-46B7-BBE6-8485C1A13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35FF0-2C02-4466-B6D3-6DF52D8FB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720C3-04DC-42F6-83B2-B102D90EB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4612106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施工项目安全培训\n## 1.施工项目安全培训的重要性及目的\n### 1.1 提高员工安全意识，降低安全事故发生率\n### 1.2 保障员工生命安全，维护企业利益\n### 1.3 促进企业安全生产，提高生产效率\n## 2.施工项目安全培训的内容及方法\n### 2.1 安全培训的主要内容及范围\n### 2.2 安全培训的有效方法及技巧\n### 2.3 安全培训的实操演练及考核\n## 3.施工项目安全培训的组织与管理\n### 3.1 安全培训的组织架构及职责分工\n### 3.2 安全培训的计划制定与实施\n### 3.3 安全培训的监督管理及效果评估\n## 4.施工项目安全培训的案例分析与经验分享\n### 4.1 施工项目安全培训的成功案例分析\n### 4.2 施工项目安全培训的失败案例分析\n### 4.3 施工项目安全培训的经验教训及改进措施\n## 5.施工项目安全培训的展望与未来\n### 5.1 施工项目安全培训的发展趋势及挑战\n### 5.2 施工项目安全培训的科技创新与应用\n### 5.3 施工项目安全培训的未来前景及期待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施工项目安全培训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施工项目安全培训的重要性及目的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增强员工对安全法规的了解和遵守</a:t>
                </a:r>
                <a:endParaRPr/>
              </a:p>
            </p:txBody>
          </p:sp>
          <p:sp>
            <p:nvSpPr>
              <p:cNvPr id="17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的基本内容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遵守安全法规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的自觉性</a:t>
                </a:r>
                <a:endParaRPr/>
              </a:p>
            </p:txBody>
          </p:sp>
        </p:grpSp>
        <p:grpSp>
          <p:nvGrpSpPr>
            <p:cNvPr id="17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培养员工的安全意识和习惯</a:t>
                </a:r>
                <a:endParaRPr/>
              </a:p>
            </p:txBody>
          </p:sp>
          <p:sp>
            <p:nvSpPr>
              <p:cNvPr id="1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安全第一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自觉遵守安全规定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防范安全风险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的能力</a:t>
                </a:r>
                <a:endParaRPr/>
              </a:p>
            </p:txBody>
          </p:sp>
        </p:grpSp>
        <p:grpSp>
          <p:nvGrpSpPr>
            <p:cNvPr id="17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降低施工现场的安全事故发生率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人身伤害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安全生产秩序</a:t>
                </a:r>
                <a:endParaRPr/>
              </a:p>
            </p:txBody>
          </p:sp>
        </p:grpSp>
      </p:grpSp>
      <p:pic>
        <p:nvPicPr>
          <p:cNvPr id="18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提高员工安全意识，降低安全事故发生率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安全防护设备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劳动强度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工作压力</a:t>
                </a:r>
                <a:endParaRPr/>
              </a:p>
            </p:txBody>
          </p:sp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保障员工的生命安全和身体健康</a:t>
                </a:r>
                <a:endParaRPr/>
              </a:p>
            </p:txBody>
          </p:sp>
        </p:grpSp>
        <p:grpSp>
          <p:nvGrpSpPr>
            <p:cNvPr id="19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经济损失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市场地位</a:t>
                </a:r>
                <a:endParaRPr/>
              </a:p>
            </p:txBody>
          </p:sp>
          <p:sp>
            <p:nvSpPr>
              <p:cNvPr id="1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维护企业的声誉和利益</a:t>
                </a:r>
                <a:endParaRPr/>
              </a:p>
            </p:txBody>
          </p:sp>
        </p:grpSp>
        <p:grpSp>
          <p:nvGrpSpPr>
            <p:cNvPr id="19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长远发展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和谐稳定</a:t>
                </a:r>
                <a:endParaRPr/>
              </a:p>
            </p:txBody>
          </p:sp>
          <p:sp>
            <p:nvSpPr>
              <p:cNvPr id="1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促进企业的可持续发展</a:t>
                </a:r>
                <a:endParaRPr/>
              </a:p>
            </p:txBody>
          </p:sp>
        </p:grpSp>
      </p:grpSp>
      <p:pic>
        <p:nvPicPr>
          <p:cNvPr id="19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保障员工生命安全，维护企业利益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提高企业的安全生产水平</a:t>
                </a:r>
                <a:endParaRPr/>
              </a:p>
            </p:txBody>
          </p:sp>
          <p:sp>
            <p:nvSpPr>
              <p:cNvPr id="20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安全能力</a:t>
                </a:r>
                <a:endParaRPr/>
              </a:p>
            </p:txBody>
          </p:sp>
        </p:grpSp>
        <p:grpSp>
          <p:nvGrpSpPr>
            <p:cNvPr id="20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提高企业的生产效率和工程质量</a:t>
                </a:r>
                <a:endParaRPr/>
              </a:p>
            </p:txBody>
          </p:sp>
          <p:sp>
            <p:nvSpPr>
              <p:cNvPr id="2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生产流程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资源配置</a:t>
                </a:r>
                <a:endParaRPr/>
              </a:p>
            </p:txBody>
          </p:sp>
        </p:grpSp>
        <p:grpSp>
          <p:nvGrpSpPr>
            <p:cNvPr id="21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促进企业的创新发展和市场竞争力</a:t>
                </a:r>
                <a:endParaRPr/>
              </a:p>
            </p:txBody>
          </p:sp>
          <p:sp>
            <p:nvSpPr>
              <p:cNvPr id="21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长远目标</a:t>
                </a:r>
                <a:endParaRPr/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促进企业安全生产，提高生产效率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施工项目安全培训的内容及方法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安全法规和安全制度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安全生产责任制</a:t>
                </a:r>
                <a:endParaRPr/>
              </a:p>
            </p:txBody>
          </p:sp>
          <p:sp>
            <p:nvSpPr>
              <p:cNvPr id="22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安全知识和安全技能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安全基础知识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安全应急预案</a:t>
                </a:r>
                <a:endParaRPr/>
              </a:p>
            </p:txBody>
          </p:sp>
          <p:sp>
            <p:nvSpPr>
              <p:cNvPr id="22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安全防护设备和劳动保护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安全防护用品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安全防护设备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劳动保护措施</a:t>
                </a:r>
                <a:endParaRPr/>
              </a:p>
            </p:txBody>
          </p:sp>
          <p:sp>
            <p:nvSpPr>
              <p:cNvPr id="23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安全培训的主要内容及范围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理论教学和实际操作相结合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讲解安全法规和安全知识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示范安全操作和应急演练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考核员工的安全技能和应急能力</a:t>
                </a:r>
                <a:endParaRPr/>
              </a:p>
            </p:txBody>
          </p:sp>
          <p:sp>
            <p:nvSpPr>
              <p:cNvPr id="24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案例分析和经验分享相结合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分析典型的安全事故案例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分享安全培训和安全管理经验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提高员工的安全意识和防范能力</a:t>
                </a:r>
                <a:endParaRPr/>
              </a:p>
            </p:txBody>
          </p:sp>
          <p:sp>
            <p:nvSpPr>
              <p:cNvPr id="24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互动教学和多媒体教学相结合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激发员工的学习兴趣和参与度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利用多媒体手段展示安全知识和操作方法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提高安全培训的效果和质量</a:t>
                </a:r>
                <a:endParaRPr/>
              </a:p>
            </p:txBody>
          </p:sp>
          <p:sp>
            <p:nvSpPr>
              <p:cNvPr id="24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安全培训的有效方法及技巧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实操演练和应急演练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组织员工进行安全操作演练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开展应急演练，提高员工的应急能力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评估员工的操作水平和应急反应能力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考核评估和持续改进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对员工的安全培训进行考核评估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分析培训效果和存在的问题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持续改进安全培训的内容和方法</a:t>
                </a:r>
                <a:endParaRPr/>
              </a:p>
            </p:txBody>
          </p:sp>
          <p:pic>
            <p:nvPicPr>
              <p:cNvPr id="26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培训记录和培训档案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记录员工的安全培训情况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建立员工的安全培训档案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便于追踪员工的培训进度和效果</a:t>
                </a:r>
                <a:endParaRPr/>
              </a:p>
            </p:txBody>
          </p:sp>
          <p:pic>
            <p:nvPicPr>
              <p:cNvPr id="26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安全培训的实操演练及考核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施工项目安全培训的组织与管理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设立专门的安全培训管理部门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配备专业的安全培训师资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明确各部门的安全培训职责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组织架构和职责分工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制定安全培训计划和目标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组织实施安全培训，确保培训质量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跟踪培训效果，持续改进培训方案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培训计划和培训实施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对安全培训进行监督管理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评估安全培训的效果和满意度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提高安全培训的管理水平和质量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监督管理和效果评估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安全培训的组织架构及职责分工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https://d.book118.com/587046121060006044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施工项目安全培训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2024-09-18T19:13:37.731</cp:lastPrinted>
  <dcterms:created xsi:type="dcterms:W3CDTF">2024-09-18T11:13:37Z</dcterms:created>
  <dcterms:modified xsi:type="dcterms:W3CDTF">2024-09-18T11:13:39Z</dcterms:modified>
</cp:coreProperties>
</file>