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C7AB9-CCA3-4B93-8786-56E27980C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E4BA8-2757-459F-8B2A-962C3400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CDAE8-A961-4627-B013-0B16C678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E3AB9-9E61-4605-8C3F-2D0A8B5C0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0F861-A82B-44BC-AC0B-29CD91481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27557-7179-4C80-8DA8-0A2C8EDB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ED6B3-D99F-4722-AAD3-8258E4349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958C54-A677-4723-888D-4A2388F98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3AE60-DB91-4499-B3A1-BC3F1F7A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2F7CC-4665-41E4-9909-43F5210D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1A84C-83A2-4078-B51C-BCB705C21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51021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Java程序设计基础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Java语言概述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Java编程基础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Java常用类库与API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Java异常处理机制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Java多线程编程基础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Java语言概述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Java经历了多个版本的发展，从最初的JDK 1.0到现在的JDK 17，不断引入新的特性和改进，成为了一种广泛使用的编程语言。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Java最初是由Sun Microsystems公司在1990年代初期开发的，旨在解决C语言中存在的一些问题和局限性。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重要里程碑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Java的重要里程碑包括Java 1.0的发布、Java 2平台的推出、Java 5中泛型的引入、Java 8中Lambda表达式和流API的加入等。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460" r="2146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897" r="1989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Java采用“编译一次，到处运行”的方式，通过JVM（Java虚拟机）实现了跨平台运行的能力。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自动内存管理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Java通过垃圾回收机制自动管理内存，避免了C等语言中常见的内存泄漏和野指针问题。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Java是一种纯面向对象的编程语言，支持类和对象的概念，以及继承、多态等面向对象特性。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丰富的API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Java提供了大量的API和库，涵盖了IO、网络编程、多线程、数据库操作等各个方面，方便开发者快速构建应用程序。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Java在大数据处理领域也有广泛的应用，如Hadoop、Spark等大数据处理框架都是基于Java开发的。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Web开发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Java在Web开发领域有着广泛的应用，如Servlet、JSP、Spring等技术和框架。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企业级应用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Java EE（Java Platform, Enterprise Edition）提供了开发企业级应用的标准和规范，如EJB、JMS、JPA等。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Android操作系统使用Java作为主要的开发语言，通过Android SDK提供的API和工具进行移动应用的开发。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Java编程基础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在Java程序中用于命名变量、方法、类、接口等程序元素的名称。标识符可以由字母、数字、下划线和美元符号组成，且第一个字符必须是字母、下划线或美元符号。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Java语言中预定义的一些具有特殊含义的标识符，如`class`、`public`、`static`等。关键字不能作为标识符使用。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标识符与关键字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24" b="33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Java是一种强类型语言，每个变量都必须声明其数据类型。Java中的数据类型分为基本数据类型和引用数据类型两大类。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在Java程序中用于存储数据的容器。变量必须先声明后使用，声明时必须指定其数据类型和名称。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用于操作数据并产生结果的符号。Java中的运算符包括算术运算符、比较运算符、逻辑运算符、位运算符和赋值运算符等。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由变量、常量、运算符和括号组成的式子。表达式的结果可以是任何数据类型。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运算符与表达式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控制语句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用于控制程序执行流程的语句。Java中的控制语句包括条件语句（如`if`语句）、循环语句（如`for`、`while`语句）和跳转语句（如`break`、`continue`语句）等。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通过控制语句改变程序执行顺序的过程。流程控制可以实现程序的分支、循环和异常处理等逻辑。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控制语句与流程控制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面向对象编程基础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类与对象的概念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类（Class）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类是对象的模板或蓝图，它定义了对象的基本结构和行为。在Java中，类是一种抽象数据类型，用于描述具有相同属性和方法的对象集合。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对象（Object）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对象是类的实例，具有类所定义的属性和行为。在Java中，通过实例化类来创建对象，每个对象都是独立的实体，具有自己的属性和方法。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继承是面向对象编程的一个重要特征，它允许子类继承父类的属性和方法，从而实现代码的重用和扩展。在Java中，使用`extends`关键字来实现继承。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继承（Inheritance）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多态是面向对象编程的另一个重要特征，它允许使用父类类型的引用指向子类的对象，从而实现在运行时动态确定对象的行为。在Java中，通过方法重写（Override）和接口实现来实现多态。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多态（Polymorphism）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继承与多态的实现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接口（Interface）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接口是一种抽象类型，用于定义一组方法的规范，但不包含方法的实现。在Java中，接口使用`interface`关键字来定义，可以实现多继承的效果。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抽象类（Abstract Class）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抽象类是一种特殊的类，它不能被实例化，只能被继承。抽象类可以包含抽象方法和非抽象方法，其中抽象方法没有具体的实现，需要由子类来实现。在Java中，使用`abstract`关键字来定义抽象类和抽象方法。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接口与抽象类的使用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封装（Encapsulation）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封装是面向对象编程的一个重要原则，它要求将对象的属性和方法封装在类内部，并通过访问控制符来控制对它们的访问。封装可以提高代码的可维护性和安全性。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继承可以实现代码的重用和扩展，减少代码的冗余。通过继承父类的属性和方法，子类可以快速构建出具有相似功能的新类。同时，继承还可以实现多态的效果，提高代码的灵活性和可扩展性。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可以提高代码的灵活性和可扩展性，降低代码的耦合度。通过使用父类类型的引用指向子类的对象，可以实现运行时动态确定对象的行为。同时，多态还可以实现接口回调等高级功能，提高代码的复用性和可维护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封装、继承与多态的应用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https://d.book118.com/587051021050006040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2024-09-12T15:54:25.739</cp:lastPrinted>
  <dcterms:created xsi:type="dcterms:W3CDTF">2024-09-12T07:54:25Z</dcterms:created>
  <dcterms:modified xsi:type="dcterms:W3CDTF">2024-09-12T07:54:27Z</dcterms:modified>
</cp:coreProperties>
</file>