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26A95-F20D-4360-8B6A-63AFFF9CC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303D0-A6F5-4867-9575-5C6D7DD06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9EAF8-D098-4EBF-807B-FE44CE4C1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203EF-A94B-411D-B906-E798ED3BE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1C935-B4AD-4158-A217-41B765846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5162C-C97B-49A2-A5FE-F807905E4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F09E6C-D890-45D8-97E0-575F6FB46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C723B-45A8-47F7-A2DA-64B601931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64FDC-6197-4330-A8BE-A9E6C0AF2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8B51B-D17C-4F14-904E-D349F3001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218E6-7B8A-4DBB-ABE6-23D5C6C9B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8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511230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供应链管理中的供应链成本与效益分析培训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供应链成本管理概述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供应链成本构成分析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供应链效益评估方法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案例分析：某企业供应链成本管理实践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供应链成本管理概述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供应链成本是指在供应链运作过程中，涉及物料采购、生产制造、物流配送、销售服务等环节所产生的所有成本。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供应链成本定义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按照不同的分类标准，供应链成本可分为直接成本、间接成本、固定成本、变动成本等。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供应链成本分类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供应链成本定义及分类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通过降低供应链成本，企业可以提高产品或服务的竞争力，从而在激烈的市场竞争中脱颖而出。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改善财务状况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有效的供应链成本管理可以促使企业更加合理地配置资源，避免浪费，提高资源利用效率。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降低供应链成本可以直接改善企业的财务状况，提高企业的盈利能力和现金流水平。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供应链成本管理重要性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供应链成本管理的目标是在保证供应链正常运作的前提下，尽可能地降低供应链总成本，同时提高客户满意度和企业竞争力。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供应链成本管理目标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上述目标，企业需要遵循以下原则进行供应链成本管理：全面性原则、系统性原则、动态性原则和效益性原则。这些原则要求企业在管理供应链成本时，要全面考虑各种因素，注重整体优化，动态调整管理策略，并始终关注成本效益的平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供应链成本管理原则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供应链成本管理目标与原则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供应链成本构成分析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包括下订单、接收订单、处理订单等过程中的成本。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购买产品或服务所支付的实际金额。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由于质量问题导致的退货、返工、维修等费用。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由于供应商交货延迟导致的生产中断、紧急采购等费用。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订单成本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采购价格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质量成本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交货期成本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库存资金占用成本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库存风险成本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库存服务成本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包括租金、设备折旧、保险、税收等费用。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库存占用的资金所产生的利息、机会成本等。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由于市场变化、技术进步等原因导致的库存贬值、滞销等费用。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包括库存盘点、移库、拣选等过程中的费用。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运输费用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配送费用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退货与逆向物流成本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运输损耗与事故成本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运输与配送成本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包括运费、保险费、关税等费用。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由于退货、召回等原因产生的运输和配送费用。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包括分拣、配装、送货等过程中的费用。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在运输过程中产生的损耗、破损、丢失等费用。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包括信息系统建设、维护、升级等费用，以及与供应商、客户之间的沟通与协调费用。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信息与沟通成本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环境与安全成本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法律与合规成本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包括员工招聘、培训、薪酬等费用。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包括环保投入、安全设施投入、事故处理费用等。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包括合同签订、法律诉讼、合规审查等费用。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供应链效益评估方法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财务指标评估法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投资回报率（ROI）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通过计算投资回报率，可以衡量供应链项目或策略的经济效益，ROI越高，说明项目或策略的经济效益越好。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通过比较供应链项目或策略的成本和效益，可以评估其经济可行性，当效益大于成本时，项目或策略具有可行性。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现金流分析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通过分析供应链项目或策略的现金流情况，可以了解其对企业财务状况的影响，以及项目的风险情况。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通过调查客户对供应链服务的满意度，可以了解供应链项目或策略对客户体验的影响，以及企业的市场声誉。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通过统计供应链项目或策略的交货期准时率，可以了解其对企业运营效率和客户满意度的影响。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交货期准时率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通过计算库存周转率，可以了解供应链项目或策略对库存管理效率的影响，以及企业的资金利用效率。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非财务指标评估法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平衡计分卡是一种综合性的评估方法，它将财务指标和非财务指标结合起来，从多个角度全面评估供应链项目或策略的绩效。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平衡计分卡（BSC）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关键绩效指标是一种量化的评估方法，它通过设定一系列关键绩效指标，来衡量供应链项目或策略在各个方面的表现。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多目标决策分析是一种系统性的评估方法，它综合考虑多个目标和约束条件，通过数学建模和优化算法来求解最优的供应链项目或策略方案。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多目标决策分析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综合评估法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https://d.book118.com/587051123036006042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2024-09-15T10:34:04.775</cp:lastPrinted>
  <dcterms:created xsi:type="dcterms:W3CDTF">2024-09-15T02:34:04Z</dcterms:created>
  <dcterms:modified xsi:type="dcterms:W3CDTF">2024-09-15T02:34:07Z</dcterms:modified>
</cp:coreProperties>
</file>