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F399C-9748-489A-A3E3-3FCA6DDE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BAE74-6AA8-473C-860F-3F0E31F4E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32C3E-B967-4014-9CCE-1FAF0DC84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D3EC6-62AF-4B08-98AF-CD49B4057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6149F-0BBC-4236-8709-806E6933D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676C9-18CB-4F10-A405-1D72E7B3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B0592-214C-490C-9FAD-43702F4FF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1BE25-8C0C-4465-9F14-8C641610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40752-7576-4099-B58B-FC1A91B90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A0BB6-8D82-4487-AE23-A4D607C4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F1E28-48A2-49E9-97C5-71EBB2FB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11431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游戏防沉迷系统设计与技术手段应用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基于时间限制的防沉迷系统设计
 利用访问控制技术限制游戏时间
 家长控制设置与监控手段应用
 生物识别技术在防沉迷中的应用
 基于行为分析的智能防沉迷系统
 云计算和大数据在防沉迷中的应用
 区块链技术在防沉迷中的应用
 人工智能技术在防沉迷中的应用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基于时间限制的防沉迷系统设计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游戏防沉迷系统设计与技术手段应用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基于时间限制的防沉迷系统设计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基于年龄限制的时间限制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年龄分级：根据不同年龄段玩家的心理承受能力和认知水平，将游戏划分为不同等级，并对不同等级的游戏设置不同的时间限制。</a:t>
            </a:r>
          </a:p>
          <a:p>
            <a:r>
              <a:t>2. 时间限制设定：根据不同年龄段玩家的学习和休息时间，设定不同时段的游戏时间限制。例如，未成年玩家在平日的学习时间内不得玩游戏，在周末和节假日的时间限制也应有所不同。</a:t>
            </a:r>
          </a:p>
          <a:p>
            <a:r>
              <a:t>3. 家长控制功能：允许家长对子女的游戏时间进行控制，家长可以通过设置密码或其他方式来限制子女的游戏时间，并对子女的游戏行为进行监督。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基于游戏内容的时间限制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游戏内容分级：根据游戏的内容和玩法，将游戏划分为不同等级，并对不同等级的游戏设置不同的时间限制。例如，暴力、色情、赌博等内容的游戏应该被严格限制，甚至禁止未成年玩家游玩。</a:t>
            </a:r>
          </a:p>
          <a:p>
            <a:r>
              <a:t>2. 动态时间限制：根据游戏的内容和玩家的行为，动态调整游戏时间限制。例如，如果玩家在游戏中表现出沉迷的迹象，系统可以自动减少玩家的游戏时间，或者禁止玩家继续游玩。</a:t>
            </a:r>
          </a:p>
          <a:p>
            <a:r>
              <a:t>3. 家长控制功能：允许家长对子女的游戏内容进行控制，家长可以通过设置密码或其他方式来限制子女玩哪些游戏，并对子女的游戏行为进行监督。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利用访问控制技术限制游戏时间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游戏防沉迷系统设计与技术手段应用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利用访问控制技术限制游戏时间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访问控制技术在游戏防沉迷系统中的应用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访问控制技术概述：访问控制技术是一种用于限制用户对系统资源的访问权限的技术。在游戏防沉迷系统中，访问控制技术可以用来限制玩家的游戏时间，防止玩家沉迷于游戏。</a:t>
            </a:r>
          </a:p>
          <a:p>
            <a:r>
              <a:t>2. 访问控制技术在游戏防沉迷系统中的应用场景：访问控制技术在游戏防沉迷系统中的应用场景包括：</a:t>
            </a:r>
          </a:p>
          <a:p>
            <a:r>
              <a:t>  - 限制玩家每天的游戏时间：通过访问控制技术，可以限制玩家每天的游戏时间，防止玩家沉迷于游戏。</a:t>
            </a:r>
          </a:p>
          <a:p>
            <a:r>
              <a:t>  - 限制玩家每周的游戏时间：通过访问控制技术，可以限制玩家每周的游戏时间，防止玩家沉迷于游戏。</a:t>
            </a:r>
          </a:p>
          <a:p>
            <a:r>
              <a:t>  - 限制玩家每月的游戏时间：通过访问控制技术，可以限制玩家每月的游戏时间，防止玩家沉迷于游戏。</a:t>
            </a:r>
          </a:p>
          <a:p>
            <a:r>
              <a:t>3. 访问控制技术在游戏防沉迷系统中的优势：访问控制技术在游戏防沉迷系统中的优势包括：</a:t>
            </a:r>
          </a:p>
          <a:p>
            <a:r>
              <a:t>  - 技术成熟度高：访问控制技术是一种成熟的技术，在许多系统中都有广泛的应用。</a:t>
            </a:r>
          </a:p>
          <a:p>
            <a:r>
              <a:t>  - 实现难度低：访问控制技术实现难度较低，可以很容易地集成到游戏系统中。</a:t>
            </a:r>
          </a:p>
          <a:p>
            <a:r>
              <a:t>  - 可扩展性强：访问控制技术具有良好的可扩展性，可以很容易地扩展到大型游戏系统中。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利用访问控制技术限制游戏时间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访问控制技术在游戏防沉迷系统中的技术手段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基于账号的访问控制：基于账号的访问控制是一种常见的访问控制技术，它通过限制玩家的账号来限制玩家的游戏时间。这种技术简单易行，但是容易被玩家绕过。</a:t>
            </a:r>
          </a:p>
          <a:p>
            <a:r>
              <a:t>2. 基于设备的访问控制：基于设备的访问控制是一种新的访问控制技术，它通过限制玩家的设备来限制玩家的游戏时间。这种技术更加安全，但是实现难度较高。</a:t>
            </a:r>
          </a:p>
          <a:p>
            <a:r>
              <a:t>3. 基于行为的访问控制：基于行为的访问控制是一种先进的访问控制技术，它通过分析玩家的行为来限制玩家的游戏时间。这种技术更加智能，但是实现难度更高。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家长控制设置与监控手段应用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游戏防沉迷系统设计与技术手段应用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家长控制设置与监控手段应用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家长账号注册与实名认证：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建立家长账号注册机制，要求家长提供真实姓名、身份证号码、联系方式等个人信息，完成实名认证。</a:t>
            </a:r>
          </a:p>
          <a:p>
            <a:r>
              <a:t>2. 与公安、民政等政府部门合作，利用大数据技术进行家长身份核验，确保家长信息的准确性和真实性。</a:t>
            </a:r>
          </a:p>
          <a:p>
            <a:r>
              <a:t>3. 为家长账号设置独立的密码和登录方式，确保家长账号的安全性和私密性，防止他人冒用家长身份。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家长控制设置与权限管理：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提供家长控制面板，允许家长对孩子的游戏时间、游戏内容、游戏消费等方面进行设置和管理。</a:t>
            </a:r>
          </a:p>
          <a:p>
            <a:r>
              <a:t>2. 实现家长对孩子游戏时间的限制，如每日游戏时长、单次游戏时长等，并支持家长自定义时间段和例外情况。</a:t>
            </a:r>
          </a:p>
          <a:p>
            <a:r>
              <a:t>3. 启用家长对孩子游戏内容的过滤功能，如屏蔽不适合未成年人游玩的游戏、过滤游戏中的暴力、色情等有害信息。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家长控制设置与监控手段应用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家长与孩子游戏行为监控：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提供家长对孩子游戏行为的监控功能，如游戏登录记录、游戏时长、游戏消费记录、游戏内聊天记录等。</a:t>
            </a:r>
          </a:p>
          <a:p>
            <a:r>
              <a:t>2. 实现家长对孩子游戏消费的管理，如设置消费限额、限制购买虚拟物品等，防止孩子过度消费。</a:t>
            </a:r>
          </a:p>
          <a:p>
            <a:r>
              <a:t>3. 支持家长远程查看和管理孩子游戏行为，如实时查看孩子游戏画面、控制游戏内聊天功能、踢出游戏等。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家长与孩子沟通与交流机制：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建立家长与孩子之间的沟通渠道，如家长社区、家长论坛、家长热线等，为家长提供交流、分享育儿经验的平台。</a:t>
            </a:r>
          </a:p>
          <a:p>
            <a:r>
              <a:t>2. 定期举办家长培训、家长沙龙等活动，邀请专家、心理咨询师等为家长提供游戏防沉迷、亲子教育等方面的指导。</a:t>
            </a:r>
          </a:p>
          <a:p>
            <a:r>
              <a:t>3. 为家长提供在线咨询、心理咨询等服务，帮助家长解决育儿过程中遇到的问题和困难，建立和谐的亲子关系。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家长控制设置与监控手段应用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家长与游戏运营商合作与共同治理：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建立家长与游戏运营商合作机制，共同探索游戏防沉迷的有效措施，共同监督和管理游戏内容和运营。</a:t>
            </a:r>
          </a:p>
          <a:p>
            <a:r>
              <a:t>2. 鼓励游戏运营商在游戏中开发家长控制功能，如家长模式、监护人模式等，方便家长对孩子游戏行为进行管理。</a:t>
            </a:r>
          </a:p>
          <a:p>
            <a:r>
              <a:t>3. 支持家长与游戏运营商进行投诉、举报，监督游戏运营商履行防沉迷义务，维护未成年人健康游戏权益。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家长与社会监督与协同治理：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建立社会监督机制，鼓励家长、学校、社区等社会组织参与游戏防沉迷监督，共同监督游戏运营商履行防沉迷义务。</a:t>
            </a:r>
          </a:p>
          <a:p>
            <a:r>
              <a:t>2. 鼓励媒体、自媒体等社会力量关注游戏防沉迷问题，对游戏行业的乱象进行监督和曝光，营造良好的社会舆论氛围。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生物识别技术在防沉迷中的应用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游戏防沉迷系统设计与技术手段应用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https://d.book118.com/587051143134006051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基于时间限制的防沉迷系统设计</vt:lpstr>
      <vt:lpstr> 基于时间限制的防沉迷系统设计</vt:lpstr>
      <vt:lpstr> 利用访问控制技术限制游戏时间</vt:lpstr>
      <vt:lpstr> 利用访问控制技术限制游戏时间</vt:lpstr>
      <vt:lpstr> 利用访问控制技术限制游戏时间</vt:lpstr>
      <vt:lpstr> 家长控制设置与监控手段应用</vt:lpstr>
      <vt:lpstr>#. 家长控制设置与监控手段应用</vt:lpstr>
      <vt:lpstr>#. 家长控制设置与监控手段应用</vt:lpstr>
      <vt:lpstr>#. 家长控制设置与监控手段应用</vt:lpstr>
      <vt:lpstr> 生物识别技术在防沉迷中的应用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2024-09-24T23:37:09.771</cp:lastPrinted>
  <dcterms:created xsi:type="dcterms:W3CDTF">2024-09-24T15:37:09Z</dcterms:created>
  <dcterms:modified xsi:type="dcterms:W3CDTF">2024-09-24T15:37:11Z</dcterms:modified>
</cp:coreProperties>
</file>