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C9455-9E9C-4C4B-9905-467EFA237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2CB44-4429-47B4-A88F-5E127E717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9890C-0683-44DB-A127-4C71E8392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0B7F5-19B3-4E3A-90B8-CE58CC34C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4293A-E088-429C-9DDC-B1F303188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948D52-750F-491A-B042-0E6798592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42096B-18AC-4974-8A0E-E46A84304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C98C5-E5AD-4CD3-A526-F76319DC5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7B8D9-5A95-4AF4-92B8-B3F234156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E7B1A-EBD7-441A-8400-BFB78B28A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D07AB-7D24-47CD-90D9-47B919544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53130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消化内科住院治疗查房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消化内科概述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消化内科住院治疗流程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消化内科住院治疗查房的目的和内容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消化内科住院治疗查房的实施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消化内科住院治疗查房的效果评估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消化内科概述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消化系统由口腔、食管、胃、小肠、大肠等器官组成，主要功能是摄取食物、消化食物和吸收营养。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消化系统通过分泌胃酸、酶等物质，将食物分解成小分子物质，如氨基酸、单糖和脂肪酸，供身体吸收利用。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1476" b="4147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消化系统还参与维持身体的水、电解质平衡和酸碱平衡，对维持生命活动具有重要意义。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消化系统的结构和功能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消化内科的常见疾病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胃炎是消化内科最常见的疾病之一，包括急性胃炎和慢性胃炎，主要症状为上腹部疼痛、饱胀感、恶心呕吐等。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消化性溃疡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消化性溃疡是指发生在胃和十二指肠的慢性溃疡，主要症状为上腹部疼痛、反酸、烧心等。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肝硬化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肝硬化是一种常见的慢性肝病，由于长期慢性损伤导致肝脏结构改变和功能异常，主要症状为食欲不振、乏力、黄疸等。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针对不同的消化内科疾病，医生会开具相应的药物进行治疗，如抑制胃酸分泌的药物、抗生素、抗病毒药物等。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对于某些消化内科疾病，内镜治疗是一种常用的方法，如胃镜下息肉切除、食管狭窄扩张等。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对于某些严重的消化内科疾病，如胃癌、结直肠癌等，手术治疗是必要的治疗方法。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消化内科疾病的治疗方法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消化内科住院治疗流程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住院前的准备工作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患者需提前预约消化内科的号，以便医生安排住院时间。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患者需携带身份证、医保卡等有效证件办理住院手续。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患者需向医生详细描述病情，以便医生根据病情制定治疗方案。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患者需在签署知情同意书后，方可办理住院手续。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预约挂号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准备证件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告知病情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签署知情同意书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住院期间的治疗方案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根据病情需要，医生会开具相应的药物进行治疗。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医生会根据患者的病情，指导患者进行饮食调整，如流质、半流质、软食等。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对于一些特殊病情，医生可能会采用特殊治疗方法，如内镜治疗、介入治疗等。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住院期间，医生会密切监测患者的病情变化，及时调整治疗方案。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325" r="1032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470" r="947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患者出院后需按照医生的建议定期到医院进行复查，以便及时了解病情变化。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出院后，患者需保持健康的饮食习惯，避免进食刺激性食物。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出院后，患者应根据自身情况适当进行运动，以增强体质。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出院后，患者应保持良好的心态，积极面对生活和工作。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出院后的康复指导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消化内科住院治疗查房的目的和内容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https://d.book118.com/587053130123006030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2024-09-02T08:20:56.838</cp:lastPrinted>
  <dcterms:created xsi:type="dcterms:W3CDTF">2024-09-02T00:20:56Z</dcterms:created>
  <dcterms:modified xsi:type="dcterms:W3CDTF">2024-09-02T00:20:58Z</dcterms:modified>
</cp:coreProperties>
</file>