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E92FA-CD12-415B-B2E4-365D59A2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79F38-223C-4906-A685-36236DC3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B7DEB-9A5A-4EBA-B5E4-72BE670C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67547-5AAA-4A7C-943C-1230EDCD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5CD52-674E-40BB-989D-5A99C566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00BC0-59D2-4C61-A282-4C28B4EC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FD08D-6BEA-4357-B0B9-D3EDEF82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F5924-1CCD-4025-8835-05F45C028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9B1A2-84C3-4DAE-B0FB-6EBCBB7E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4084-6515-4234-A388-474425C1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5CAE2-8979-4A4E-BBD7-87A309AD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5051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新生儿压疮的预防与护理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新生儿压疮的预防与护理中的注意事项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新生儿压疮预防与护理的研究进展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压疮是由于身体局部组织长期受压，导致血液循环障碍，局部组织持续缺血、缺氧、营养不良而发生的溃烂和坏死。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常见于骨骼突出部位，如骶尾部、髋部、肩胛、肘部等。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压疮发生部位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长期卧床、坐轮椅等导致身体局部受到持续的压力，影响血液循环。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摩擦力与剪切力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潮湿环境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皮肤受到不适当的摩擦或剪切力作用，导致皮肤受损。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皮肤处于潮湿环境中，容易滋生细菌，增加感染风险。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根据压疮的严重程度，可分为红斑、水泡、溃疡等类型。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根据压疮的深度和范围，可分为Ⅰ级、Ⅱ级、Ⅲ级、Ⅳ级等不同级别。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压疮分级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Ⅰ级为表皮破损，Ⅱ级为皮下组织破损，Ⅲ级为肌肉层破损，Ⅳ级为骨骼和内脏器官受损。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定期翻身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定期为新生儿翻身是预防压疮的关键措施之一。每隔一段时间变换新生儿的体位，可以减轻局部皮肤受到的压迫，防止血液循环不畅。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家长或护理人员应时刻关注新生儿的姿势，及时调整他们的躺卧方向，确保身体各部位得到均匀的支撑。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选择合适的护理用品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使用专门为新生儿设计的防压疮垫或床垫，能够提供更好的支撑和缓冲，降低皮肤受压程度。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选择柔软、透气的尿布和衣物，避免使用质地粗糙或过紧的物品，以减少皮肤摩擦和刺激。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定期为新生儿洗澡、清洁皮肤，去除汗液、污垢等刺激物质，保持皮肤干净、清爽。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清洁后及时涂擦润肤霜或婴儿油，以滋润皮肤、防止干燥，增强皮肤的抵抗力和弹性。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新生儿应摄取足够的营养，保证身体健康发育。合理搭配母乳或配方奶，以满足宝宝对蛋白质、脂肪、维生素等营养素的需求。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对于早产儿等特殊情况，应根据医生建议补充适量的维生素和矿物质，增强皮肤的营养状况和抵抗力。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新生儿压疮的护理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https://d.book118.com/587055051161006043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2024-09-17T23:35:24.166</cp:lastPrinted>
  <dcterms:created xsi:type="dcterms:W3CDTF">2024-09-17T15:35:24Z</dcterms:created>
  <dcterms:modified xsi:type="dcterms:W3CDTF">2024-09-17T15:35:26Z</dcterms:modified>
</cp:coreProperties>
</file>