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54E969-63D0-4AF9-856C-C37900999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7CF400-5528-47B7-AC6A-80811D60A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E3593B-0611-4E5C-A87F-F710F446A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F3D488-E165-447B-B714-76725C52F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D3C446-E17C-4880-850A-1D78CDE93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A24D9A-77F6-4BC6-8D66-8087A838B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50B80A-E7C1-4EAC-BBB8-292005A4B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CA85D4-DBA9-46E3-9C24-C17E3C47A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3A77FD-1133-40F1-A391-A1F6A91B1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1E4AA0-1455-4A79-A31D-D44BC0A97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A6AA29-2C61-4C10-82FB-C490C225D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05510205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项目办个人工作总结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工作流程与方法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个人能力提升与成长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面临的挑战与困难分析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总结项目办工作成果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回顾项目办在过去一年中的工作，总结取得的成果和经验教训，为后续工作提供参考。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展示个人工作表现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通过个人工作总结，展示自己在项目办工作中的表现，体现个人能力和价值。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促进团队沟通和协作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通过分享个人工作总结，促进团队成员之间的沟通和协作，提高团队整体工作效率。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包括项目立项、进度管理、质量管理、风险管理等方面的工作。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项目办整体工作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个人负责工作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个人在项目办中承担的任务和职责，以及所取得的工作成果。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个人在项目办中与团队成员的协作和沟通情况，以及对团队协作的建议和看法。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在过去的一年中，我成功完成了15个项目，其中包括5个大型项目和10个中小型项目，所有项目均按时交付并通过客户验收。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项目完成情况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在项目执行过程中，我始终注重细节和质量控制，确保每个项目都能达到或超过客户的期望。通过定期的项目评审和内部质量检查，我不断优化工作流程和提升项目质量。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项目质量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完成项目数量及质量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我积极参与团队活动和协作，与团队成员保持良好的沟通和合作关系。通过分享经验和知识，我促进了团队的整体进步和成长。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在项目执行过程中，我与客户、供应商和其他利益相关者保持密切沟通，确保项目需求得到准确理解和满足。通过有效的沟通，我成功解决了多个项目中的问题和挑战。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931" r="169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5000" r="3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我不断寻求新的方法和技术来提高工作效率和项目质量。例如，我引入了一些先进的项目管理工具和技术，如敏捷开发方法和自动化工具，以提升团队的工作效率和响应速度。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在面对项目中的问题和挑战时，我能够迅速分析情况并提出有效的解决方案。例如，在一个大型项目中，由于客户需求变更频繁，我及时调整了项目计划和资源分配，确保项目能够按时完成并满足客户需求。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创新能力及解决方案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通过与客户保持密切沟通和关注客户需求，我成功提高了客户满意度。在项目完成后，我积极收集客户反馈并进行分析，以便不断改进和提升服务质量。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根据客户的反馈和评价，我在项目管理、团队协作和沟通能力等方面得到了客户的认可和赞扬。同时，我也收到了一些宝贵的建议和意见，这将有助于我在未来的工作中不断完善和进步。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客户满意度及反馈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工作流程与方法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项目规划与目标设定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根据项目需求，制定详细的项目计划和目标，明确项目范围、时间、成本和质量等关键要素。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团队协作与分工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组织项目团队成员，明确各自职责和分工，建立高效的工作机制。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立项申请与审批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参与项目建议书和可行性研究报告的编制，协助完成立项申请和审批流程。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项目立项与规划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变更管理与应对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对项目过程中出现的变更进行及时评估和处理，调整项目计划和资源分配。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资源需求评估与调配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根据项目计划，评估所需资源并进行合理调配，包括人力、物力、财力等。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进度计划与控制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制定详细的项目进度计划，通过定期会议和报告监控项目进展，确保项目按计划推进。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资源调配与进度控制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通过项目分析和经验总结，识别潜在风险并进行评估，包括技术风险、市场风险、管理风险等。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2958" r="229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针对识别出的风险，制定相应的应对策略和措施，如风险规避、减轻、转移和接受等。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风险应对策略制定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定期监控项目风险状况，及时向项目团队和相关方报告风险情况和应对措施。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风险监控与报告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风险防范与应对措施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在项目结束后，对项目过程中的经验教训进行总结，形成可供参考的案例和知识库。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项目经验总结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针对项目过程中存在的问题和不足，提出具体的改进方向和措施建议。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改进方向提出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通过项目实践，不断提升个人和团队的协作能力、沟通能力和解决问题的能力。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团队协作能力提升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经验教训及改进方向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https://d.book118.com/587055102056006043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2024-09-17T04:19:48.895</cp:lastPrinted>
  <dcterms:created xsi:type="dcterms:W3CDTF">2024-09-16T20:19:48Z</dcterms:created>
  <dcterms:modified xsi:type="dcterms:W3CDTF">2024-09-16T20:19:51Z</dcterms:modified>
</cp:coreProperties>
</file>