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625D9-F7E7-4968-A96A-650AE631E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E6771-D64C-4E28-981C-FC4BE5839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14167-4AF4-4032-B073-1C4E64F3B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D4D36-4F9F-436D-86BF-A66D752A1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851ED4-13CC-4A7D-9ED9-BB71BBD6D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2E6708-4C2D-4D34-9658-C15ED73DE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C2A916-82F8-4224-ACA1-F9EBA52F1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1DE8C-C417-43C1-A9ED-E22E9734C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0CB4E-3F4F-4055-90EC-974E5635C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37F53-0821-4F52-BAC2-9774B81E9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88F32-53C8-4402-9C66-5B902B49B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5512002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冬季施工安全专项培训资料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冬季施工安全管理的基本要求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冬季施工安全培训与教育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33" r="16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冬季施工是指在气温较低的冬季进行的施工活动，通常在连续5天日平均气温低于5°C或最低气温低于0°C时开始，直到连续5天日平均气温高于5°C或最低气温高于0°C时结束。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冬季施工由于气温较低，容易导致建筑材料脆化、结冰、开裂等问题，同时施工人员的操作也会受到低温的影响，容易发生安全事故。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冬季施工的定义与特点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冬季施工环境恶劣，容易发生滑倒、坠落、触电等安全事故，加强安全管理可以有效减少人员伤亡。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冬季施工过程中，建筑材料容易发生变化，加强安全管理可以确保工程质量的稳定和可靠性。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通过合理的安全管理措施，可以减少因安全事故导致的停工和延误，提高工作效率和经济效益。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冬季施工安全管理的重要性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早期的冬季施工安全管理主要集中在防寒保暖、防止结冰等方面，随着科技的发展和施工技术的进步，安全管理逐渐涉及到更多的领域和细节。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未来的冬季施工安全管理将更加注重智能化、信息化技术的应用，通过引入先进的安全监控系统和预警系统，提高安全管理的效率和准确性。同时，对于施工人员个人防护装备的要求也将更加严格和规范。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81" r="25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冬季施工安全管理的历史与发展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冬季施工安全管理的基本要求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根据工程特点和实际情况，制定冬季施工的具体方案，包括施工进度、安全措施、应急预案等。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制定冬季施工方案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对参与冬季施工的人员进行安全培训，确保他们了解冬季施工的特点、安全操作规程和应急处理措施。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提前采购和储备冬季施工所需的材料、设备、工具等，确保施工现场的防寒、防滑、防火等安全设施完备。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合理规划施工现场，设置明显的安全警示标志，确保施工现场的通道畅通、整洁。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现场布置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采取有效的防寒保暖措施，如搭建保温棚、供暖设备等，确保施工作业环境温度适宜。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防寒保暖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定期对施工现场进行安全检查，及时发现和消除安全隐患，确保施工安全。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施工后的检查与维护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验收检查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在施工项目完成后，进行全面的验收检查，确保施工质量符合要求，同时检查是否存在遗留的安全隐患。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维护保养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对施工设备、设施进行定期的维护保养，确保其正常运行和使用安全。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制定应急处理预案，并对应急设备、物资进行检查和维护，确保在突发事件发生时能够及时有效地应对。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冬季施工安全风险与应对措施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https://d.book118.com/587055120023006046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2024-09-21T03:32:54.431</cp:lastPrinted>
  <dcterms:created xsi:type="dcterms:W3CDTF">2024-09-20T19:32:54Z</dcterms:created>
  <dcterms:modified xsi:type="dcterms:W3CDTF">2024-09-20T19:32:56Z</dcterms:modified>
</cp:coreProperties>
</file>