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A815B-8E1C-4744-B56D-C3AAC0A9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5354E-1923-4473-98B7-CDF354B1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EA120-8CBE-41DC-97CA-88AA0CFA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0EE9F-9192-4C11-AD5C-D58CBF77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77816-07D5-4ED5-9186-81105989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DD083-93ED-445F-A9E5-C74DA687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2A2D0-B088-46AB-973C-DACF8F41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E4B83-73E6-4F93-8134-948975449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14E4A-E41E-4B6F-9A40-D06195A8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5E4E8-3245-4BFE-A415-D4307A6C8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15B76-E315-4362-9FA4-36DF9E10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5154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智能教育的自主学习与合作学习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智能教育在自主学习中的应用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智能教育在合作学习中的应用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自主学习与合作学习的融合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信息化时代的教育变革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随着互联网和人工智能技术的快速发展，教育方式和手段正在发生深刻变革。智能教育作为信息化时代的重要产物，为自主学习和合作学习提供了新的可能。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自主学习与合作学习的重要性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自主学习和合作学习是智能教育的两大核心理念。自主学习强调学生的主体性和能动性，合作学习则注重学生之间的协作和交流。二者相互补充，共同促进学生的全面发展。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1" r="238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本研究旨在探讨智能教育环境下自主学习和合作学习的实施策略、影响因素及效果评估，为教育实践提供理论支持和实践指导。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如何在智能教育环境下有效实施自主学习和合作学习？自主学习和合作学习的影响因素有哪些？如何评估自主学习和合作学习的效果？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自主学习是指学习者在教师的指导下，根据自身条件和需要，自由选择学习内容、学习方法、学习时间和地点，并通过自我调控完成具体学习目标的学习方式。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自主学习强调学习者的主观能动性和积极性，要求学习者能够主动选择、计划和调控自己的学习过程。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自主学习要求学习者在一定程度上摆脱对教师的依赖，独立地获取知识和技能，培养独立思考和解决问题的能力。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自主学习允许学习者根据自己的学习进度和节奏进行学习，不受统一教学进度的限制。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72" r="25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自主学习者可以根据自己的实际情况和需求，有针对性地选择学习内容和方法，从而提高学习效率。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自主学习有助于培养学习者的自主学习能力，使其在未来的学习和工作中能够持续学习和自我发展。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促进个性化发展：自主学习允许学习者根据自己的兴趣和特长进行学习，有利于培养学习者的个性和特长。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自主学习的优势与局限性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自主学习要求学习者具有较高的自律性和自我调控能力，否则容易出现学习拖延或学习效果不佳的情况。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学习者的自律性要求较高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自主学习者需要具备一定的信息素养和资源获取能力，以便有效地获取和利用学习资源。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学习资源的获取和利用存在难度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自主学习者可能过于关注自己感兴趣的知识点，而忽视了对知识结构和框架的整体把握。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缺乏系统的知识结构和框架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01" r="95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学习者应根据自己的实际情况和需求，制定明确的学习目标和计划，并合理安排学习时间。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制定明确的学习目标和计划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学习者应根据自己的学习目标和计划，选择合适的学习方法和资源，如阅读教材、参加在线课程、观看视频教程等。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选择合适的学习方法和资源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学习者应养成良好的学习习惯，如定时复习、积极思考、及时总结等，同时提高自律性，克服拖延症等不良习惯。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培养良好的学习习惯和自律性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学习者在遇到学习困难和问题时，应积极寻求教师的指导和帮助，以便及时解决问题并取得更好的学习效果。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寻求教师的指导和帮助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合作学习是一种以小组或团队的形式组织学生进行学习的一种策略。在小组学习中，学生们围绕一个共同的学习目标，通过相互合作、交流和分享资源来完成学习任务。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合作学习强调学生之间的互动和合作，鼓励学生分享知识和经验，培养他们的团队协作能力和沟通技巧。同时，合作学习还能激发学生的学习兴趣和积极性，提高学习效果。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802" r="78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提高学生参与度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合作学习能够激发学生的学习兴趣和积极性，使他们更加主动地参与到学习中来。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通过合作学习，学生可以学会与他人合作、分享和协调，从而培养他们的团队协作能力和沟通技巧。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促进深度学习：合作学习鼓励学生深入探讨问题、交流观点和分享知识，有助于促进深度学习。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923" b="1692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合作学习的优势与局限性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学生水平差异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在合作学习中，学生之间的水平差异可能导致部分学生无法充分参与或受益。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合作学习需要充足的时间来保证学生之间的充分交流和合作，如果时间安排不合理，可能会影响学习效果。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管理难度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合作学习需要教师具备一定的组织和管理能力，以确保小组学习的顺利进行。如果管理不当，可能会导致课堂秩序混乱或学习效果不佳。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根据学生的兴趣、能力和水平等因素进行合理分组，确保每个小组内的学生能够互补、协作并共同进步。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为学生设定明确的学习目标，使他们清楚自己在小组中的角色和任务，以便更好地投入到学习中来。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为学生提供必要的学习资源，如教材、参考资料、在线课程等，以便他们更好地进行小组学习和讨论。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https://d.book118.com/587055154160006042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2024-09-16T10:20:29.538</cp:lastPrinted>
  <dcterms:created xsi:type="dcterms:W3CDTF">2024-09-16T02:20:29Z</dcterms:created>
  <dcterms:modified xsi:type="dcterms:W3CDTF">2024-09-16T02:20:31Z</dcterms:modified>
</cp:coreProperties>
</file>