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901A6-6F92-4A37-A01E-495E1BA03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4E5A5-08F1-4B93-9BA7-F6804E88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8C948-06BA-4E98-B8AA-71F1F85A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9AFB4-EBA2-4294-B1F4-A102CC17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E86C1E-0BCB-4D64-B62E-6F62B80BE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385B1-F531-49A5-9687-D9AFCA30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811580-64BF-4971-A8EF-104AF4FDE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8FFFD-385F-4153-86DB-D315E781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67B05-6B06-46C9-9350-9627DEFB8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2FE6A-569A-4D76-B3A3-0F391CBA9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61BBF-8A17-4279-B2F9-362AAB2E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6101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《水利水电工程施工量检验与评定规程》sl176-解读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施工量检验与评定基本规定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水利水电工程各部位施工量检验与评定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施工量检验与评定中的特殊情况处理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施工量检验与评定结果的应用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规程实施中的保障措施与建议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规程概述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水利水电工程建设的快速发展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随着我国水利水电工程建设的不断推进，工程施工质量的检验与评定成为确保工程安全、稳定运行的重要环节。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统一检验评定标准的需要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为规范水利水电工程施工质量的检验与评定工作，提高工程质量水平，制定统一的检验评定标准势在必行。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规程制定背景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本规程适用于大、中型水利水电工程主体工程施工质量的检验与评定，其他工程可参照执行。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水利水电工程施工质量检验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本规程明确了建设单位、设计单位、施工单位、监理单位等工程各参与方在施工质量检验与评定中的职责和权利。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工程各参与方的责任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规程适用范围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通过规范的施工质量检验与评定，确保水利水电工程施工质量符合设计要求和相关标准，保障工程安全、稳定运行。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确保工程施工质量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本规程的实施，有助于促进水利水电工程施工质量管理的科学化、规范化，提高工程质量水平。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提高工程质量水平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通过施工质量检验与评定的规范化管理，鼓励施工企业采用新技术、新工艺，推动水利水电工程建设的技术进步。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促进新技术、新工艺的推广应用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规程目的和意义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施工量检验与评定基本规定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公正、科学、准确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施工量的检验与评定应遵循公正、科学和准确的原则，确保检验结果真实反映工程施工质量。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统一标准、分级管理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采用统一的检验评定标准，实施分级管理，确保检验评定工作的规范性和权威性。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过程控制、结果评定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既要重视施工过程中的质量控制，也要关注施工完成后的结果评定，实现全过程的质量管理。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检验与评定原则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根据工程特点和施工合同要求，制定详细的检验计划，明确检验项目、方法、频次和标准等。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制定检验计划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施工过程检验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施工完成检验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编制检验报告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在施工过程中，按照检验计划进行各项检验工作，记录检验结果，并对不合格项进行整改。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在施工完成后，进行全面的施工量检验，汇总检验结果，评定施工质量等级。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根据检验结果编制详细的检验报告，提交给建设单位和监理单位审查。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检验与评定程序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检验与评定方法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采用测量仪器对施工完成的工程量进行测量，如长度、宽度、高度、面积等。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对施工过程中的工程量进行计数统计，如混凝土浇筑方量、钢筋加工数量等。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通过肉眼或辅助工具对施工完成的工程表面质量进行检查，如裂缝、平整度等。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通过试验手段对施工质量进行检测，如混凝土抗压强度试验、钢筋拉伸试验等。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测量法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计数法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目测法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试验法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水利水电工程各部位施工量检验与评定</a:t>
            </a:r>
            <a:endParaRPr lang="en-US" sz="5175" b="1">
              <a:solidFill>
                <a:srgbClr val="00AF57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填筑工程量检验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对土石方填筑的压实度、干密度、含水量等指标进行检测，确保填筑质量符合设计要求。同时，根据填筑前后的地形变化计算实际填筑工程量。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开挖工程量检验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按照设计图纸和地质勘察资料，对土石方开挖的断面、深度、宽度等进行测量，计算实际开挖工程量，并与设计工程量进行对比分析。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施工质量评定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根据开挖和填筑工程量的检验结果，以及相关质量指标，对土石方工程的施工质量进行综合评定。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土石方工程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对混凝土使用的砂、石、水泥、外加剂等原材料进行检验，确保其质量符合相关标准。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原材料检验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根据工程要求和原材料性能，进行混凝土配合比设计，并通过试验验证配合比的合理性。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配合比设计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对混凝土的搅拌、运输、浇筑、振捣等施工过程进行严格控制，确保施工质量。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施工过程控制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对混凝土的强度、抗渗、耐久性等性能指标进行检测，并根据检测结果对混凝土工程的施工质量进行综合评定。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质量检验与评定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混凝土工程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砌筑工艺控制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对砌石的选料、加工、砌筑等工艺过程进行严格控制，确保砌筑质量。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质量检验与评定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对砌体的尺寸、平整度、垂直度等指标进行检测，并根据检测结果对砌石工程的施工质量进行综合评定。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石料检验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对砌石工程使用的石料进行检验，包括其物理性质、力学性质、耐久性等指标，确保石料质量符合设计要求。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砌石工程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https://d.book118.com/587056101006006035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2024-09-09T06:04:35.928</cp:lastPrinted>
  <dcterms:created xsi:type="dcterms:W3CDTF">2024-09-08T22:04:35Z</dcterms:created>
  <dcterms:modified xsi:type="dcterms:W3CDTF">2024-09-08T22:04:37Z</dcterms:modified>
</cp:coreProperties>
</file>