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9D2BC-EFEF-49AB-9FD2-DC82577BF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4D87B-9110-4A33-AE78-AC6277F4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42EE3-C878-4120-965E-0E2AE4E84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A85CE-DBD9-4F5B-8D9F-31B082572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CB298-E4B3-4D16-A4F2-5F556B813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22A4C-1D2B-4730-AFD9-2834E2B6A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8F851-BF1C-44BB-A5A2-1CFC28D3E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4E960-462C-44CD-8D25-27D46D0FB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563FE-CED8-4ADD-BB27-8E8826084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63972-5563-4F42-AE61-CD03FE96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8D65D-6161-4B47-9A0C-960A4F2E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613306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全国鲜花的竞争分析报告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自身产品竞争力评估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市场机会与挑战识别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竞争策略制定与实施建议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鲜花行业现状及特点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近年来，全国鲜花行业保持稳健增长，市场规模不断扩大，消费者群体日益壮大。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鲜花行业产业链包括种植、采摘、加工、包装、运输和销售等环节，各环节紧密相连，共同构成完整的产业体系。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目前，全国鲜花市场竞争激烈，各类鲜花企业数量众多，但龙头企业占据市场份额较大，品牌影响力较强。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鲜花行业存在品质不稳定、价格波动大、物流配送困难等问题，亟待解决。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消费者对鲜花的需求呈现个性化、时尚化、品质化等趋势，对鲜花的品质、品种、价格等方面提出更高要求。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市场变化趋势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随着消费升级和互联网技术的发展，鲜花电商逐渐崛起，线上线下融合成为市场发展趋势。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消费者购买鲜花的渠道日益多元化，社交媒体和口碑评价对消费者购买决策的影响逐渐增强。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消费者需求与市场变化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国内鲜花企业将积极拓展国际市场，参与国际竞争，提升中国鲜花品牌的国际影响力。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未来，鲜花行业将更加注重技术创新和应用，如智能种植、智能物流等技术的引入将提升行业效率和品质。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产品升级与品牌建设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鲜花企业将加大产品研发投入，推出更多高品质、高附加值的鲜花产品，同时加强品牌建设和营销推广，提升品牌知名度和美誉度。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随着环保意识的提高，鲜花行业将更加注重绿色可持续发展，推动环保包装、节能减排等措施的实施。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作为国内鲜花行业的领军企业，拥有完善的供应链和销售渠道，市场份额稳居第一。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专注于高端鲜花市场，以品质和服务赢得消费者青睐，市场份额逐年提升。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创新型鲜花品牌，以独特的产品设计和定制服务为特色，市场份额增长迅速。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竞争对手概况与市场份额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产品种类繁多，覆盖各类鲜花需求，以新鲜度和性价比为主要优势。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注重产品品质，选用优质花材和先进保鲜技术，以高端、奢华的产品形象吸引消费者。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强调产品创新和个性化，提供定制化鲜花服务，满足消费者个性化需求。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以高端品牌形象为核心，通过举办花艺展览、与高端场合合作等方式提升品牌影响力。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注重与消费者的互动和沟通，通过社交媒体等渠道收集消费者反馈，不断优化产品和服务。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采用线上线下相结合的营销策略，通过社交媒体、电商平台等多渠道推广，扩大品牌知名度和市场份额。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竞争对手营销策略及效果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自身产品竞争力评估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产品品质与创新能力评价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产品品质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我们的鲜花品种丰富，包括玫瑰、百合、康乃馨等，且注重鲜花的新鲜度和保质期，确保每一朵花都达到优质标准。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我们不断研发新品种，探索新的种植技术和保鲜方法，以满足市场日益多样化的需求。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我们根据市场需求和成本变化，灵活调整价格策略，确保在竞争激烈的市场中保持优势。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性价比优势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我们的鲜花品质优良，价格合理，具有较高的性价比，吸引了大量忠实客户。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价格策略及性价比优势分析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https://d.book118.com/587056133066006052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2024-09-25T23:03:49.451</cp:lastPrinted>
  <dcterms:created xsi:type="dcterms:W3CDTF">2024-09-25T15:03:49Z</dcterms:created>
  <dcterms:modified xsi:type="dcterms:W3CDTF">2024-09-25T15:03:51Z</dcterms:modified>
</cp:coreProperties>
</file>