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3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7D94A-57F5-46A7-A515-A773C5CB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39ECB-A13A-4F35-B55A-690C7D6C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AC6B5-C3A0-40BA-8941-B9F837DA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45DFE-6EE4-4ABE-B5F3-4F2EAC09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3D342-1E26-4944-BF19-15CDDCB6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C18D3-0C74-4C91-9BED-EC517007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48ED5-9F43-4234-B92C-2FA65F7F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BF8E0-6548-4748-9345-9AD159B7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20455-F4D5-4C3D-8AA8-B901F3AD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2C1F3-F5EF-4F13-AD07-CA3E6A54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9E80-AB59-4145-BA41-B67F861E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25" r:id="rId2"/>
    <p:sldLayoutId id="2147490126" r:id="rId3"/>
    <p:sldLayoutId id="2147490127" r:id="rId4"/>
    <p:sldLayoutId id="2147490128" r:id="rId5"/>
    <p:sldLayoutId id="2147490129" r:id="rId6"/>
    <p:sldLayoutId id="2147490130" r:id="rId7"/>
    <p:sldLayoutId id="2147490131" r:id="rId8"/>
    <p:sldLayoutId id="2147490132" r:id="rId9"/>
    <p:sldLayoutId id="2147490133" r:id="rId10"/>
    <p:sldLayoutId id="214749013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6313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品牌推广策略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品牌推广策略概述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品牌形象与传播策略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品牌定位与目标市场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品牌推广的效果评估与优化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品牌推广的创意与执行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https://d.book118.com/587063131114006032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品牌推广策略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2024-09-05T11:48:14.561</cp:lastPrinted>
  <dcterms:created xsi:type="dcterms:W3CDTF">2024-09-05T03:48:14Z</dcterms:created>
  <dcterms:modified xsi:type="dcterms:W3CDTF">2024-09-05T03:48:16Z</dcterms:modified>
</cp:coreProperties>
</file>