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A38C9-CE27-47CE-BC34-F3969E709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FD732-613D-4889-9162-1E816B980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29CE8-BF99-4721-A676-05B022E84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4C0FC3-0354-496F-BC91-FCE8FF730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75994F-382A-4147-B112-8388D0973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BCE336-C792-45A8-8E78-19188EAFE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B2649B-E6B2-4D9F-AB61-B0A238C96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637D6-F909-4CF9-8106-E143065A6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CE265-05D9-4142-9FDD-C0E2E98A8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50BE0-F6CB-40BB-BBB9-1662753DD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C701D-8C52-4C26-9530-140BC7514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0114115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初三期末教学工作总结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83800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学生表现评价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教师自我反思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家长反馈与沟通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下学期教学计划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教学内容总结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本学期共完成了九个单元的教学任务，按照教学计划有序进行，确保了教学进度的稳定。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课程进度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根据学生的学习情况和反馈，对部分单元的教学内容进行了调整和优化，提高了教学效果。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调整与优化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课程进度与安排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重点讲解了初三数学的核心概念和解题方法，通过例题和练习题加深学生对重点知识的理解和掌握。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针对学生在学习过程中遇到的难点问题，通过专题讲解、习题课等形式进行突破，帮助学生克服困难。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重点与难点解析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难点突破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重点知识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采用了启发式、探究式等多种教学方法，引导学生主动思考和探究，培养学生的学习能力和思维能力。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教学手段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利用多媒体课件、教学软件等现代化教学手段，丰富教学内容和形式，提高学生的学习兴趣和参与度。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学生表现评价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29" r="2562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课堂参与度是评价学生学习态度的重要指标。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通过观察学生在课堂上的表现，如回答问题、小组讨论等，可以了解学生对课堂内容的兴趣和投入程度。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积极参与课堂活动的学生通常表现出更高的学习热情和主动性。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教师应鼓励学生主动参与课堂活动，通过提问、小组讨论等方式引导学生思考和表达。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课堂参与度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作业完成情况是评价学生学习效果的重要依据。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通过检查学生的作业完成情况，如作业的正确率、完成度等，可以了解学生对课堂内容的掌握程度。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作业完成质量高的学生通常对知识掌握得更扎实。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教师应重视作业的批改和反馈，及时指出学生的不足之处，并给予指导和建议。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作业完成情况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教师应根据考试成绩分析结果，调整教学方法和策略，帮助学生提高学习效果。同时也要关注成绩落后的学生，给予他们更多的支持和辅导。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考试成绩是评价学生学习成果的重要标准。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通过分析学生的考试成绩，如平均分、及格率等，可以了解学生的学习状况和存在的问题。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考试成绩优秀的学生通常对知识掌握得更全面和深入。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考试成绩分析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教师自我反思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通过对比学生入学和期末的成绩，评估了学生的学习进步情况。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课堂互动情况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作业完成情况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观察了学生在课堂上的参与度和活跃度，评估了课堂氛围和教学效果。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检查了学生的作业完成度和质量，评估了学生的学习态度和知识掌握程度。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根据教学效果和学生反馈，调整了部分教学方法，以更好地适应学生的学习需求。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结合教材和网络资源，整合了更丰富的教学素材，提高了课堂内容的多样性和趣味性。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教学资源整合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尝试引入新的教学技术，如使用多媒体课件和在线学习平台，以提高教学效率和学生的自主学习能力。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教学技术应用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https://d.book118.com/587101141156006043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2024-09-17T23:07:05.850</cp:lastPrinted>
  <dcterms:created xsi:type="dcterms:W3CDTF">2024-09-17T15:07:05Z</dcterms:created>
  <dcterms:modified xsi:type="dcterms:W3CDTF">2024-09-17T15:07:07Z</dcterms:modified>
</cp:coreProperties>
</file>