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AE901-1439-4FB7-AFD2-26E615D67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DD8F8-F751-4C69-AED1-33FC775E8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D2E87-E98A-4C2C-9A6A-F31171F89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0FF2A-1CA3-4080-96D0-8B31AFF47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28E386-2741-4F5B-8D36-258FFE209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B34464-ED15-405B-BD8A-B508E74E1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40B537-C2F0-4FCF-A099-A4683292C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BF330-CC94-43BE-93D7-88FB3D220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F7292-6607-403D-A1AB-DCD78043A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60FB7-2857-48AF-B88C-C5B6B315F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A2E4B-0D16-48B9-90D4-408633EA1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02010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2023-2028年产权交易行业市场深度分析及发展策略研究报告大纲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产权交易行业市场现状分析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产权交易行业市场深度分析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产权交易行业市场发展策略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产权交易行业市场前景预测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产权交易行业概述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经济发展背景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4044" r="40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简要介绍产权交易行业的定义、主要参与方和市场功能。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分析国家及地方政府对产权交易行业的政策扶持及监管措施。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探讨当前经济形势对产权交易行业的影响及行业发展趋势。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阐述本研究报告对产权交易行业的市场参与者、政策制定者和研究机构的参考价值。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明确本研究报告的研究对象，包括不同类型的产权交易、市场参与主体等。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介绍本研究采用的研究方法，如文献综述、实地调研、数据分析等。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报告结构和内容概述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报告结构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概述本报告的章节安排和主要内容。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简要介绍本报告各部分的主要内容和关键观点。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产权交易行业市场现状分析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近年来，我国产权交易市场规模持续扩大，交易总额不断增长。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产权交易市场规模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预计未来几年，随着国有企业改革的深入推进和资本市场的不断完善，产权交易市场规模将继续保持稳步增长。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产权交易市场的交易主体包括国有企业、民营企业、外资企业等多种类型。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交易主体多元化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产权交易市场的交易标的涵盖股权、债权、知识产权、实物资产等多种类型。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交易标的多样化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产权交易市场的交易方式包括协议转让、竞价转让、招标转让等多种方式，交易方式灵活多样。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交易方式灵活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目前，我国产权交易市场已经形成了多个区域性交易中心，各交易中心之间存在一定的竞争关系。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产权交易市场的主要参与者包括国有企业、民营企业、外资企业、投资机构等。其中，国有企业是产权交易市场的重要参与者之一，其在产权交易市场的地位和作用不可忽视。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近年来，国家出台了一系列政策法规，不断完善产权交易市场的政策法规体系，为产权交易市场的健康发展提供了有力保障。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政策法规体系不断完善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国家加大了对产权交易市场的政策支持力度，通过财政、税收、金融等多种手段支持产权交易市场的发展。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政策支持力度不断加大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为了保障产权交易市场的公平、公正和透明，国家加强了对产权交易市场的监管力度，严厉打击各种违法违规行为。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监管力度不断加强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产权交易行业市场深度分析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625" r="5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随着经济发展和个人财富积累，投资者对产权交易的需求不断增加，包括股权、债权、知识产权等各类产权。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企业为扩大规模、调整结构或进行并购重组，需要通过产权交易市场筹集资金或实现资产变现。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企业融资需求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政府为优化资源配置、推动国有企业改革和产业结构升级，积极引导和推动产权交易市场的发展。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政府推动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交易机构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产权交易机构数量不断增加，提供包括信息发布、交易撮合、资金结算等在内的一站式服务。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交易品种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产权交易品种日益丰富，涵盖股权、债权、知识产权、林权、矿权等各类产权。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随着互联网技术的发展，线上产权交易逐渐成为主流，提高了交易效率和便捷性。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市场供给分析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政府对产权交易市场的监管政策、行业发展规划以及相关法律法规的调整，都会对产权交易价格产生影响。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市场供求关系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市场供求关系是决定产权交易价格的重要因素，当供大于求时，价格下降；当求大于供时，价格上升。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经济增长、通货膨胀、利率汇率等宏观经济因素对产权交易价格具有重要影响。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价格走势及影响因素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产权交易涉及多方主体，存在信用风险。为防范信用风险，应建立严格的信用评级和风险管理机制。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产权交易流程复杂，涉及多个环节，存在操作风险。应完善交易规则和流程，加强内部管理和监督。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产权交易涉及法律法规众多，存在法律风险。应建立健全法律顾问制度，加强合规意识和风险管理。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风险评估与防范策略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产权交易行业市场发展策略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https://d.book118.com/587102010036006033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2024-09-06T13:22:03.078</cp:lastPrinted>
  <dcterms:created xsi:type="dcterms:W3CDTF">2024-09-06T05:22:03Z</dcterms:created>
  <dcterms:modified xsi:type="dcterms:W3CDTF">2024-09-06T05:22:05Z</dcterms:modified>
</cp:coreProperties>
</file>