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67DEC-09DA-491B-8BC2-D9CDAAA12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DA302-3E93-4796-AC6F-4248C3338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8127F-D779-48FF-B100-729F12DEA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6D9AC-4DF1-4212-ABB5-B02D66143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BD95B-7921-4B4E-8304-4A3D1A27D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78403-30B6-446A-A5E8-0BDBB0A99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0A0E48-437D-4A5A-B393-5BA0A2803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10D14-EF0F-4623-9DCD-19F47C48D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5777F-2F96-49EF-8E18-05C273E00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9A5B4-241A-436C-8DD7-78312557F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783D4-0F45-4AF6-91FC-461A1E4CF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03041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九年级道德与法治下册：建设法治中国，法律的生命力在于实施\n## 1.法律的生命力在于实施：基本概念与重要性\n### 1.1什么是法律的生命力？\n### 1.2法律生命力的重要性体现在哪些方面？\n### 1.3如何理解法律的生命力与实施的关系？\n## 2.建设法治中国的基本原则与目标\n### 2.1建设法治中国的基本原则是什么？\n### 2.2建设法治中国的目标有哪些？\n### 2.3如何实现建设法治中国的基本原则与目标？\n## 3.法律实施的主体与保障\n### 3.1法律实施的主体有哪些？\n### 3.2如何保障法律的有效实施？\n### 3.3法律实施过程中存在的问题及解决方法？\n## 4.法律实施与公民权益保障\n### 4.1法律实施对公民权益保障的重要性\n### 4.2如何通过法律实施保障公民权益？\n### 4.3公民如何在法律实施过程中维护自身权益？\n## 5.法律实施与法治建设\n### 5.1法律实施对法治建设的影响\n### 5.2如何通过法律实施推动法治建设？\n### 5.3法治建设过程中存在的问题及解决方法？\n## 6.案例分析：法律实施在现实生活中的应用\n### 6.1选取具有代表性的法律实施案例\n### 6.2分析案例中法律实施的成效与不足\n### 6.3从案例中总结法律实施的经验与教训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九年级道德与法治下册：建设法治中国，法律的生命力在于实施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法律的生命力在于实施：基本概念与重要性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法律的生命力是指法律在现实生活中的实施效果和影响力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法律实施效果：法律在现实生活中得到有效执行，对社会秩序和公民权益产生积极影响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法律影响力：法律在社会上产生的威慑力和引导力，使人们自觉遵守法律规定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法律的生命力体现在法律的公正性、科学性和实效性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公正性：法律对所有人平等对待，维护社会公平正义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科学性：法律符合社会发展规律，反映人民利益和需求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实效性：法律在现实生活中得到有效执行，对维护社会秩序和公民权益产生积极作用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法律生命力与法律实施的关系：法律生命力取决于法律的实施，法律实施是法律生命力的体现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法律实施是法律生命力产生的前提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法律实施效果直接影响法律生命力的大小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什么是法律的生命力？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33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5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36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37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法律生命力关系到社会秩序的稳定和公民权益的保护</a:t>
                </a:r>
                <a:endParaRPr/>
              </a:p>
            </p:txBody>
          </p:sp>
          <p:sp>
            <p:nvSpPr>
              <p:cNvPr id="239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法律实施有助于维护社会秩序，保障社会稳定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法律实施有助于保护公民权益，维护公平正义</a:t>
                </a:r>
                <a:endParaRPr/>
              </a:p>
            </p:txBody>
          </p:sp>
        </p:grpSp>
        <p:grpSp>
          <p:nvGrpSpPr>
            <p:cNvPr id="240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41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法律生命力关系到法治建设的进程和国家治理的效果</a:t>
                </a:r>
                <a:endParaRPr/>
              </a:p>
            </p:txBody>
          </p:sp>
          <p:sp>
            <p:nvSpPr>
              <p:cNvPr id="243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法律实施是推动法治建设的重要途径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法律实施有助于提高国家治理效能，实现国家治理现代化</a:t>
                </a:r>
                <a:endParaRPr/>
              </a:p>
            </p:txBody>
          </p:sp>
        </p:grpSp>
        <p:grpSp>
          <p:nvGrpSpPr>
            <p:cNvPr id="244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45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法律生命力关系到国家形象和国际地位的提升</a:t>
                </a:r>
                <a:endParaRPr/>
              </a:p>
            </p:txBody>
          </p:sp>
          <p:sp>
            <p:nvSpPr>
              <p:cNvPr id="24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法律实施有助于树立国家法治形象，提高国家在国际社会的地位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法律实施有助于推动国际合作，维护国际公平正义</a:t>
                </a:r>
                <a:endParaRPr/>
              </a:p>
            </p:txBody>
          </p:sp>
        </p:grpSp>
      </p:grpSp>
      <p:sp>
        <p:nvSpPr>
          <p:cNvPr id="24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9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法律生命力的重要性体现在哪些方面？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法律生命力与法律实施是相辅相成的关系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法律生命力是法律实施的基础和前提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法律实施是法律生命力的体现和保证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法律生命力与法律实施是动态变化的关系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法律实施效果受到社会因素、法制环境等多种因素的影响，会发生变化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法律生命力随着法律实施效果的变化而变化</a:t>
                </a:r>
                <a:endParaRPr/>
              </a:p>
            </p:txBody>
          </p:sp>
        </p:grpSp>
        <p:grpSp>
          <p:nvGrpSpPr>
            <p:cNvPr id="26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法律生命力与法律实施是相互促进的关系</a:t>
                </a:r>
                <a:endParaRPr/>
              </a:p>
            </p:txBody>
          </p:sp>
          <p:sp>
            <p:nvSpPr>
              <p:cNvPr id="26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法律实施有助于提高法律生命力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法律生命力有助于推动法律实施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如何理解法律的生命力与实施的关系？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建设法治中国的基本原则与目标</a:t>
            </a:r>
            <a:endParaRPr/>
          </a:p>
        </p:txBody>
      </p:sp>
      <p:sp>
        <p:nvSpPr>
          <p:cNvPr id="26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70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党的领导是建设法治中国的根本保证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必须坚持党对法治建设的领导，保证法治建设的正确方向</a:t>
                </a:r>
                <a:endParaRPr/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坚持中国共产党的领导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人民是法治建设的主体和力量源泉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必须保障人民在法治建设中的知情权、参与权、表达权和监督权</a:t>
                </a:r>
                <a:endParaRPr/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坚持人民主体地位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依法治国与以德治国相辅相成，相互促进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必须坚持依法治国与以德治国相结合，实现法治与德治相得益彰</a:t>
                </a:r>
                <a:endParaRPr/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坚持依法治国与以德治国相结合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坚持中国特色社会主义制度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中国特色社会主义制度是法治建设的基础和前提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必须坚持中国特色社会主义制度，确保法治建设沿着正确方向发展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建设法治中国的基本原则是什么？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85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86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87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88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90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9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建立完备的法律规范体系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完善宪法和相关法律，形成完备的法律规范体系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保证法律规范的完整性、科学性和协调性</a:t>
                </a:r>
                <a:endParaRPr/>
              </a:p>
            </p:txBody>
          </p:sp>
        </p:grpSp>
        <p:grpSp>
          <p:nvGrpSpPr>
            <p:cNvPr id="293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保证法律得到有效实施，提高法治实施效果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建立完善的法治实施机制，提高法治执行力</a:t>
                </a:r>
                <a:endParaRPr/>
              </a:p>
            </p:txBody>
          </p:sp>
          <p:sp>
            <p:nvSpPr>
              <p:cNvPr id="29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建立高效的法治实施体系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9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建立严密的法治监督体系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加强法治监督，保证法律正确实施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建立完善的法治监督机制，提高法治监督效能</a:t>
                </a:r>
                <a:endParaRPr/>
              </a:p>
            </p:txBody>
          </p:sp>
        </p:grpSp>
        <p:grpSp>
          <p:nvGrpSpPr>
            <p:cNvPr id="29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保障法治建设的顺利进行，提高法治保障能力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建立完善的法治保障体系，提高法治保障水平</a:t>
                </a:r>
                <a:endParaRPr/>
              </a:p>
            </p:txBody>
          </p:sp>
          <p:sp>
            <p:nvSpPr>
              <p:cNvPr id="301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建立有力的法治保障体系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建设法治中国的目标有哪些？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05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完善宪法和相关法律，保证法律规范的完整性、科学性和协调性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加强立法工作，提高立法质量和效率</a:t>
                </a:r>
                <a:endParaRPr/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加强立法工作，完善法律规范体系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保证法律得到有效实施，提高法治实施效果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加强执法工作，提高执法水平和能力</a:t>
                </a:r>
                <a:endParaRPr/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加强执法工作，提高法治实施效果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1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保证法律正确实施，维护社会公平正义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加强司法工作，提高司法水平和公信力</a:t>
                </a:r>
                <a:endParaRPr/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加强司法工作，维护社会公平正义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加强法治监督工作，提高法治监督效能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加强法治监督，保证法律正确实施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建立完善的法治监督机制，提高法治监督效能</a:t>
                </a:r>
                <a:endParaRPr/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如何实现建设法治中国的基本原则与目标？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法律实施的主体与保障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8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政府：政府是法律实施的主要主体，负责依法行政，维护社会秩序和公民权益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政府部门要依法履行职责，保证法律的有效实施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政府要加强自身建设，提高法治意识和法治能力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司法机关要依法独立行使审判权和检察权，保证法律的正确实施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司法机关要加强自身建设，提高司法水平和公信力</a:t>
                </a:r>
                <a:endParaRPr/>
              </a:p>
            </p:txBody>
          </p:sp>
          <p:sp>
            <p:nvSpPr>
              <p:cNvPr id="2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司法机关：司法机关是法律实施的重要主体，负责司法公正，维护社会公平正义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社会组织：社会组织在法治建设中发挥重要作用，负责自律自治，维护社会秩序和公民权益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社会组织要依法开展活动，遵守法律规定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社会组织要加强自身建设，提高法治意识和法治能力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公民要树立法治观念，自觉遵守法律规定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公民要加强自身修养，提高法治意识和法治能力</a:t>
                </a:r>
                <a:endParaRPr/>
              </a:p>
            </p:txBody>
          </p:sp>
          <p:sp>
            <p:nvSpPr>
              <p:cNvPr id="29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公民：公民是法律实施的基础，负责自觉遵守法律规定，维护社会秩序和公民权益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法律实施的主体有哪些？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完善宪法和相关法律，保证法律规范的完整性、科学性和协调性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加强立法工作，提高立法质量和效率</a:t>
                </a:r>
                <a:endParaRPr/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加强立法工作，完善法律规范体系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保证法律得到有效实施，提高法治实施效果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加强执法工作，提高执法水平和能力</a:t>
                </a:r>
                <a:endParaRPr/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加强执法工作，提高法治实施效果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保证法律正确实施，维护社会公平正义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加强司法工作，提高司法水平和公信力</a:t>
                </a:r>
                <a:endParaRPr/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加强司法工作，维护社会公平正义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加强法治监督工作，提高法治监督效能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加强法治监督，保证法律正确实施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建立完善的法治监督机制，提高法治监督效能</a:t>
                </a:r>
                <a:endParaRPr/>
              </a:p>
            </p:txBody>
          </p: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如何保障法律的有效实施？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存在问题：法律实施过程中存在执法不严、司法不公等问题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执法不严：政府部门在执法过程中存在不严格依法办事的现象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司法不公：司法机关在审判和检察过程中存在不公正的现象</a:t>
                </a:r>
                <a:endParaRPr/>
              </a:p>
            </p:txBody>
          </p:sp>
        </p:grpSp>
        <p:grpSp>
          <p:nvGrpSpPr>
            <p:cNvPr id="5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解决方法：加强执法工作和司法工作，提高法治实施效果</a:t>
                </a:r>
                <a:endParaRPr/>
              </a:p>
            </p:txBody>
          </p:sp>
          <p:sp>
            <p:nvSpPr>
              <p:cNvPr id="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加强执法工作，提高执法水平和能力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加强司法工作，提高司法水平和公信力</a:t>
                </a:r>
                <a:endParaRPr/>
              </a:p>
            </p:txBody>
          </p:sp>
          <p:sp>
            <p:nvSpPr>
              <p:cNvPr id="5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法律实施过程中存在的问题及解决方法？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https://d.book118.com/587103041032006044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九年级道德与法治下册：建设法治中国，法律的生命力在于实施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2024-09-18T10:34:49.837</cp:lastPrinted>
  <dcterms:created xsi:type="dcterms:W3CDTF">2024-09-18T02:34:49Z</dcterms:created>
  <dcterms:modified xsi:type="dcterms:W3CDTF">2024-09-18T02:34:52Z</dcterms:modified>
</cp:coreProperties>
</file>