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B73D9-929D-4890-9F26-4385E7286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BE39B-9095-488F-AD08-89EECEF1D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60A89-7AFC-4B2A-A7B4-B26F53C21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4BB20-86B0-4443-BBF4-6D43F5699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A3751E-861B-436C-A608-210239DB1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0D61ED-7130-424E-806F-94C26F5C8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B19EA4-5C32-4ADA-9668-131D09EB4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F56C7-5A03-495A-9CA1-64E7E5B74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B16AC-BFB8-4255-B5F6-E5E3E14DD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49B3C-6672-4BC7-821E-75B677EEC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BC876-5266-451B-B103-332C976F7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0313314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建筑抗震性能分析报告模板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建筑基本信息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结构体系与抗震措施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弹塑性分析与评估方法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结构响应与损伤情况分析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加固改造建议及效果预测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建筑基本信息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（如框架结构、剪力墙结构等）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建筑名称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（具体名称）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（如住宅、商业、工业等）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建筑层数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建筑高度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建筑面积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设计使用年限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建筑概况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（具体层数）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（具体面积）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（具体高度）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（具体年限）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地理位置及地质条件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地震烈度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地形地貌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（该地区地震烈度等级）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（如山地、平原等）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地质条件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周边环境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（具体地址，包括城市、区域等）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（如土壤类型、承载力等）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（如邻近建筑、道路等）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（具体数值）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设计参数与规范依据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设计基本地震加速度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（具体分组）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设计地震分组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（根据地质条件划分的场地类别）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场地类别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（根据建筑重要性划分的结构安全等级）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结构安全等级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（采用的具体设计规范名称及版本号）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设计规范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（如有其他特殊设计参数或规范依据，可在此补充说明）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补充说明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结构体系与抗震措施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钢筋混凝土框架结构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具有承载力强、刚度大、变形能力好等特点，广泛应用于多层和高层建筑。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轻质高强、施工速度快，适用于大跨度和高层建筑，但需注意防锈蚀问题。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砌体结构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材料来源广泛，施工简便，但抗震性能相对较差，需采取加强措施。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结构类型及特点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抗震设防烈度和设计地震分组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根据国家地震局颁布的《中国地震动参数区划图》确定抗震设防烈度。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设计地震分组根据场地土类型、结构自振周期等因素进行划分，以反映不同地震作用下的结构响应。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对结构进行弹塑性分析，评估其在罕遇地震作用下的变形能力和稳定性。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结构布置应遵循“强柱弱梁”、“强剪弱弯”等原则，确保塑性铰出现在梁端而非柱端。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通过调整构件截面尺寸、改变配筋率等措施优化结构布置，提高整体抗震性能。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结构布置原则及优化措施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关键构件加强措施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对框架梁柱节点进行加强，采用焊接或高强度螺栓连接等方式提高节点承载力和刚度。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对钢结构中的支撑、剪力墙等关键构件进行加强，确保其在地震作用下能够保持稳定。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对砌体结构中的构造柱、圈梁等关键部位进行加强，采取增设钢筋网片、增加配筋率等措施提高其抗震能力。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弹塑性分析与评估方法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结构几何模型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根据建筑设计图纸，建立准确的三维几何模型，包括梁、柱、墙等构件。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材料本构关系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定义材料的应力-应变关系，考虑材料的非线性特性，如屈服、强化等。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边界条件与荷载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设定合理的边界条件和荷载，模拟结构在地震作用下的真实反应。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弹塑性分析模型建立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从地震波数据库中选取符合场地条件和设防要求的地震波。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地震波数据库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根据需要对地震波的加速度、速度、位移等进行调整，以满足分析要求。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地震波调整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将调整后的地震波作为动荷载输入到结构模型中，进行动力时程分析。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地震动输入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地震波选取与调整策略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损伤指标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定义结构的损伤程度，如裂缝宽度、塑性铰数量等。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划分结构的性能水平，如完好、轻微破坏、中等破坏、严重破坏等。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采用定性与定量相结合的方法，对结构的抗震性能进行综合评估。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https://d.book118.com/587103133142006051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2024-09-25T01:26:51.937</cp:lastPrinted>
  <dcterms:created xsi:type="dcterms:W3CDTF">2024-09-24T17:26:51Z</dcterms:created>
  <dcterms:modified xsi:type="dcterms:W3CDTF">2024-09-24T17:26:54Z</dcterms:modified>
</cp:coreProperties>
</file>