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613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5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0B58E1-56C8-4480-8400-61E077C9B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1EDDEF-E724-4472-86DE-0F743FDD0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2DA410-101E-4F0D-B4E7-EC984C9E5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EA6B96-6BD2-48F8-8D40-792451B93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046A14-156B-4159-A094-9CEE730FE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8A8A0D-F4F0-45A5-AE1F-A7045C4AD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974115-2789-46BC-A81A-A58799A17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BD730D-BB66-42E5-B49E-CFF84538D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768F78-C74B-4F16-B5BB-A908DC4E5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319C94-2566-40B8-A84D-735562408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C17207-E9E5-401A-B8AA-1857CB0D6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603" r:id="rId2"/>
    <p:sldLayoutId id="2147487604" r:id="rId3"/>
    <p:sldLayoutId id="2147487605" r:id="rId4"/>
    <p:sldLayoutId id="2147487606" r:id="rId5"/>
    <p:sldLayoutId id="2147487607" r:id="rId6"/>
    <p:sldLayoutId id="2147487608" r:id="rId7"/>
    <p:sldLayoutId id="2147487609" r:id="rId8"/>
    <p:sldLayoutId id="2147487610" r:id="rId9"/>
    <p:sldLayoutId id="2147487611" r:id="rId10"/>
    <p:sldLayoutId id="214748761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10413005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乡下人家教学反思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83985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44180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教学内容与目标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83985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44180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教学过程与效果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83985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44180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教师自我反思与提升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教学方法与手段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学生表现与评价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1132840" y="547497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07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22" name="项标题"/>
          <p:cNvSpPr txBox="1"/>
          <p:nvPr>
            <p:custDataLst>
              <p:tags r:id="rId16"/>
            </p:custDataLst>
          </p:nvPr>
        </p:nvSpPr>
        <p:spPr>
          <a:xfrm>
            <a:off x="2693035" y="547497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总结与展望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https://d.book118.com/587104130052006030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目录"/>
  <p:tag name="KSO_WM_UNIT_TYPE" val="a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7_1"/>
  <p:tag name="KSO_WM_UNIT_INDEX" val="1_7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7"/>
  <p:tag name="KSO_WM_SLIDE_INDEX" val="7"/>
  <p:tag name="KSO_WM_SLIDE_ITEM_CNT" val="7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乡下人家教学反思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2024-09-01T22:18:26.823</cp:lastPrinted>
  <dcterms:created xsi:type="dcterms:W3CDTF">2024-09-01T14:18:26Z</dcterms:created>
  <dcterms:modified xsi:type="dcterms:W3CDTF">2024-09-01T14:18:28Z</dcterms:modified>
</cp:coreProperties>
</file>