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3F677-7F5B-4BD0-8805-53E0E9B83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5555A-55DE-47D9-B5F5-CECD46E04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649A5-FD51-4065-A984-2A51FA8F9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FB581-8949-4A9A-9F05-475E1281F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37C756-579E-4D0F-81AC-EAEA0DB0A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FC1DD3-8611-4E34-AC6B-2F43B013A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20E5CF-2383-413B-8154-18923E4F3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0328A-C971-4883-BBA0-7C5858045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0F712-4C82-4EF0-B3DE-D6A34EBBE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D0628-45F0-4BFA-B170-CA197857C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3B8CB-97A0-4F04-9F6F-FB5C80EBB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0420002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服装营销的年终工作总结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渠道拓展与市场覆盖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品牌宣传与推广活动回顾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客户关系管理与维护情况分析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团队建设与内部协作机制优化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财务收支状况总结及预算制定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营销策略调整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年度工作回顾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根据市场变化和消费者需求，调整产品定位和营销策略。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开发线上线下销售渠道，提高品牌曝光度和市场占有率。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优化团队结构，提升团队专业能力和执行力。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完善客户服务体系，提高客户满意度和忠诚度。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实现年度销售目标，销售额同比增长X%。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销售目标达成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在同类竞品中市场份额提升X%。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通过广告投放和公关活动，提高品牌知名度和美誉度。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品牌知名度提高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客户满意度调查得分达到X分以上，高于行业平均水平。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营销目标与成果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产品策略分析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统计年度内各品类、款式、颜色的热销产品。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热销产品种类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热销原因分析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热销产品贡献率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分析热销产品的设计、品质、价格、推广等方面的优势。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计算热销产品对整体销售额的贡献率，评估其盈利能力。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热销产品统计与分析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统计年度内各品类、款式、颜色的滞销产品。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滞销产品种类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分析滞销产品的设计、品质、价格、推广等方面的问题。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滞销原因分析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针对滞销原因，提出改进措施，如下架、调整价格、优化设计等。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滞销产品原因及改进措施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统计年度内开发的新品数量及占比。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新品开发数量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分析新品采用的推广方式，如线上线下活动、代言人合作等。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新品推广方式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评估新品上市后的销售表现，包括销售额、客户反馈等。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新品销售表现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根据新品销售表现，提出改进方向，以满足市场需求和提高竞争力。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新品改进方向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新品开发与推广效果评估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渠道拓展与市场覆盖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分析各电商平台销售数据，包括销售额、客单价、转化率等指标，评估线上渠道运营效果。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电商平台销售数据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统计各社交媒体平台粉丝数量、互动率、转化率等数据，评估社交媒体营销策略的有效性。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分析广告投放数据，包括曝光量、点击率、转化率等指标，评估广告投放效果，为明年广告投放提供参考。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线上渠道运营数据分析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门店形象升级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根据品牌升级和市场变化，对门店形象进行优化升级，提升消费者购物体验。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门店选址策略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总结今年门店选址的经验教训，制定明年门店选址策略，确保选址符合品牌定位和市场需求。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门店运营数据分析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定期收集门店销售数据、客流数据等，分析门店运营情况，为优化策略提供依据。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线下门店布局与优化策略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新合作伙伴拓展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积极寻找与品牌定位相符的新合作伙伴，拓展合作渠道，提高市场占有率。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合作项目效果评估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定期对合作项目进行效果评估，及时调整合作策略，确保合作项目的持续性与有效性。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现有合作伙伴关系维护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加强与现有合作伙伴的沟通与合作，确保合作顺利进行，共同实现业务目标。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合作伙伴关系维护及拓展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品牌宣传与推广活动回顾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回顾年度内策划的大型活动，如时装秀、品牌发布会等，总结策划过程中的经验与教训。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媒体报道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评估活动执行过程中的优缺点，包括活动组织、现场管理、嘉宾邀请等方面。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统计各大媒体对活动的报道情况，分析媒体报道对品牌传播的影响。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通过问卷调查、销售数据等方式，评估活动对品牌知名度和美誉度的提升效果。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年度大型活动策划与执行效果评估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https://d.book118.com/587104200021006045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2024-09-19T18:24:41.659</cp:lastPrinted>
  <dcterms:created xsi:type="dcterms:W3CDTF">2024-09-19T10:24:41Z</dcterms:created>
  <dcterms:modified xsi:type="dcterms:W3CDTF">2024-09-19T10:24:43Z</dcterms:modified>
</cp:coreProperties>
</file>