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309.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latin typeface="MiSans Demibold" panose="00000700000000000000" charset="-122"/>
              <a:ea typeface="MiSans Demibold" panose="00000700000000000000" charset="-122"/>
              <a:sym typeface="MiSans" panose="00000500000000000000" charset="-122"/>
            </a:endParaRPr>
          </a:p>
        </p:txBody>
      </p:sp>
      <p:sp>
        <p:nvSpPr>
          <p:cNvPr id="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28.xml" /><Relationship Id="rId11" Type="http://schemas.openxmlformats.org/officeDocument/2006/relationships/tags" Target="../tags/tag29.xml" /><Relationship Id="rId12" Type="http://schemas.openxmlformats.org/officeDocument/2006/relationships/slideMaster" Target="../slideMasters/slideMaster2.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tags" Target="../tags/tag26.xml" /><Relationship Id="rId9" Type="http://schemas.openxmlformats.org/officeDocument/2006/relationships/tags" Target="../tags/tag27.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38.xml" /><Relationship Id="rId11" Type="http://schemas.openxmlformats.org/officeDocument/2006/relationships/tags" Target="../tags/tag39.xml" /><Relationship Id="rId12" Type="http://schemas.openxmlformats.org/officeDocument/2006/relationships/slideMaster" Target="../slideMasters/slideMaster2.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tags" Target="../tags/tag37.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40.xml" /><Relationship Id="rId3" Type="http://schemas.openxmlformats.org/officeDocument/2006/relationships/tags" Target="../tags/tag41.xml" /><Relationship Id="rId4" Type="http://schemas.openxmlformats.org/officeDocument/2006/relationships/tags" Target="../tags/tag42.xml" /><Relationship Id="rId5" Type="http://schemas.openxmlformats.org/officeDocument/2006/relationships/tags" Target="../tags/tag43.xml" /><Relationship Id="rId6" Type="http://schemas.openxmlformats.org/officeDocument/2006/relationships/tags" Target="../tags/tag44.xml" /><Relationship Id="rId7" Type="http://schemas.openxmlformats.org/officeDocument/2006/relationships/tags" Target="../tags/tag45.xml" /><Relationship Id="rId8" Type="http://schemas.openxmlformats.org/officeDocument/2006/relationships/tags" Target="../tags/tag46.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55.xml" /><Relationship Id="rId11" Type="http://schemas.openxmlformats.org/officeDocument/2006/relationships/slideMaster" Target="../slideMasters/slideMaster2.xml"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tags" Target="../tags/tag52.xml" /><Relationship Id="rId8" Type="http://schemas.openxmlformats.org/officeDocument/2006/relationships/tags" Target="../tags/tag53.xml" /><Relationship Id="rId9" Type="http://schemas.openxmlformats.org/officeDocument/2006/relationships/tags" Target="../tags/tag54.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56.xml" /><Relationship Id="rId3" Type="http://schemas.openxmlformats.org/officeDocument/2006/relationships/tags" Target="../tags/tag57.xml" /><Relationship Id="rId4" Type="http://schemas.openxmlformats.org/officeDocument/2006/relationships/tags" Target="../tags/tag58.xml" /><Relationship Id="rId5" Type="http://schemas.openxmlformats.org/officeDocument/2006/relationships/tags" Target="../tags/tag59.xml" /><Relationship Id="rId6" Type="http://schemas.openxmlformats.org/officeDocument/2006/relationships/tags" Target="../tags/tag60.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tags" Target="../tags/tag63.xml" /><Relationship Id="rId5" Type="http://schemas.openxmlformats.org/officeDocument/2006/relationships/tags" Target="../tags/tag64.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tags" Target="../tags/tag75.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4.xml" /><Relationship Id="rId11" Type="http://schemas.openxmlformats.org/officeDocument/2006/relationships/tags" Target="../tags/tag85.xml" /><Relationship Id="rId12" Type="http://schemas.openxmlformats.org/officeDocument/2006/relationships/tags" Target="../tags/tag86.xml" /><Relationship Id="rId13" Type="http://schemas.openxmlformats.org/officeDocument/2006/relationships/tags" Target="../tags/tag87.xml" /><Relationship Id="rId14" Type="http://schemas.openxmlformats.org/officeDocument/2006/relationships/slideMaster" Target="../slideMasters/slideMaster2.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CFE61A-3C90-4745-AC7B-C3B1F24EDF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8808E4-3241-435B-BA5C-62AD30553C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82A26B-9B57-466D-8075-641750E3D2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B75993-E4E6-4A9A-9C03-235D188BF6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7FDC96-0775-4701-A845-A28A39F19E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475C15-6FDE-4135-A97C-6E3DE64550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6EC94D-BD8A-40FD-AB57-0692E76563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F62FB2-52B7-4A78-BF2C-C2AF9FEA76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3A4FF2-BBFC-4FB5-BBFC-6EB5A54929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BF6128-CB95-486A-9503-F2E2551779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9CAE0F-5B6B-4495-B557-1375CF3BF3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pic>
        <p:nvPicPr>
          <p:cNvPr id="61" name="图片 60"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688932" y="0"/>
            <a:ext cx="11503069" cy="6858000"/>
          </a:xfrm>
          <a:custGeom>
            <a:gdLst>
              <a:gd name="connsiteX0" fmla="*/ 11503069 w 11503069"/>
              <a:gd name="connsiteY0" fmla="*/ 6858000 h 6858000"/>
              <a:gd name="connsiteX1" fmla="*/ 0 w 11503069"/>
              <a:gd name="connsiteY1" fmla="*/ 6858000 h 6858000"/>
              <a:gd name="connsiteX2" fmla="*/ 0 w 11503069"/>
              <a:gd name="connsiteY2" fmla="*/ 0 h 6858000"/>
              <a:gd name="connsiteX3" fmla="*/ 11503069 w 11503069"/>
              <a:gd name="connsiteY3" fmla="*/ 0 h 6858000"/>
            </a:gdLst>
            <a:cxnLst>
              <a:cxn ang="0">
                <a:pos x="connsiteX0" y="connsiteY0"/>
              </a:cxn>
              <a:cxn ang="0">
                <a:pos x="connsiteX1" y="connsiteY1"/>
              </a:cxn>
              <a:cxn ang="0">
                <a:pos x="connsiteX2" y="connsiteY2"/>
              </a:cxn>
              <a:cxn ang="0">
                <a:pos x="connsiteX3" y="connsiteY3"/>
              </a:cxn>
            </a:cxnLst>
            <a:rect l="l" t="t" r="r" b="b"/>
            <a:pathLst>
              <a:path w="11503069" h="6858000">
                <a:moveTo>
                  <a:pt x="11503069" y="6858000"/>
                </a:moveTo>
                <a:lnTo>
                  <a:pt x="0" y="6858000"/>
                </a:lnTo>
                <a:lnTo>
                  <a:pt x="0" y="0"/>
                </a:lnTo>
                <a:lnTo>
                  <a:pt x="11503069" y="0"/>
                </a:lnTo>
                <a:close/>
              </a:path>
            </a:pathLst>
          </a:custGeom>
        </p:spPr>
      </p:pic>
      <p:sp>
        <p:nvSpPr>
          <p:cNvPr id="44" name="矩形 43"/>
          <p:cNvSpPr/>
          <p:nvPr>
            <p:custDataLst>
              <p:tags r:id="rId3"/>
            </p:custDataLst>
          </p:nvPr>
        </p:nvSpPr>
        <p:spPr>
          <a:xfrm>
            <a:off x="0" y="0"/>
            <a:ext cx="1055688" cy="6858000"/>
          </a:xfrm>
          <a:prstGeom prst="rect">
            <a:avLst/>
          </a:prstGeom>
          <a:solidFill>
            <a:schemeClr val="accent1"/>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cxnSp>
        <p:nvCxnSpPr>
          <p:cNvPr id="56" name="直接连接符 55"/>
          <p:cNvCxnSpPr/>
          <p:nvPr>
            <p:custDataLst>
              <p:tags r:id="rId4"/>
            </p:custDataLst>
          </p:nvPr>
        </p:nvCxnSpPr>
        <p:spPr>
          <a:xfrm>
            <a:off x="313055" y="58864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custDataLst>
              <p:tags r:id="rId5"/>
            </p:custDataLst>
          </p:nvPr>
        </p:nvCxnSpPr>
        <p:spPr>
          <a:xfrm>
            <a:off x="314960" y="66611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8" name="直接连接符 57"/>
          <p:cNvCxnSpPr/>
          <p:nvPr>
            <p:custDataLst>
              <p:tags r:id="rId6"/>
            </p:custDataLst>
          </p:nvPr>
        </p:nvCxnSpPr>
        <p:spPr>
          <a:xfrm>
            <a:off x="316865" y="742950"/>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2" name="矩形 61"/>
          <p:cNvSpPr/>
          <p:nvPr>
            <p:custDataLst>
              <p:tags r:id="rId7"/>
            </p:custDataLst>
          </p:nvPr>
        </p:nvSpPr>
        <p:spPr>
          <a:xfrm>
            <a:off x="1256665" y="5510530"/>
            <a:ext cx="6509385" cy="688975"/>
          </a:xfrm>
          <a:prstGeom prst="rect">
            <a:avLst/>
          </a:prstGeom>
          <a:solidFill>
            <a:schemeClr val="bg1">
              <a:alpha val="52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43" name="矩形 42"/>
          <p:cNvSpPr/>
          <p:nvPr>
            <p:custDataLst>
              <p:tags r:id="rId8"/>
            </p:custDataLst>
          </p:nvPr>
        </p:nvSpPr>
        <p:spPr>
          <a:xfrm>
            <a:off x="1355725" y="5486400"/>
            <a:ext cx="10168255" cy="751205"/>
          </a:xfrm>
          <a:prstGeom prst="rect">
            <a:avLst/>
          </a:prstGeom>
          <a:solidFill>
            <a:schemeClr val="bg1"/>
          </a:solidFill>
          <a:ln>
            <a:noFill/>
            <a:prstDash val="solid"/>
          </a:ln>
          <a:effectLst>
            <a:outerShdw blurRad="177800" dist="88900" dir="5400000" algn="t" rotWithShape="0">
              <a:srgbClr val="014EFE">
                <a:alpha val="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zh-CN" altLang="en-US">
              <a:latin typeface="MiSans Normal"/>
              <a:ea typeface="MiSans Normal"/>
              <a:cs typeface="MiSans Normal" panose="00000500000000000000" charset="-122"/>
              <a:sym typeface="MiSans Normal"/>
            </a:endParaRPr>
          </a:p>
        </p:txBody>
      </p:sp>
      <p:sp>
        <p:nvSpPr>
          <p:cNvPr id="9" name="署名"/>
          <p:cNvSpPr txBox="1">
            <a:spLocks noGrp="1"/>
          </p:cNvSpPr>
          <p:nvPr>
            <p:ph type="body" idx="4"/>
            <p:custDataLst>
              <p:tags r:id="rId9"/>
            </p:custDataLst>
          </p:nvPr>
        </p:nvSpPr>
        <p:spPr>
          <a:xfrm>
            <a:off x="8372475" y="5662930"/>
            <a:ext cx="2663825" cy="422275"/>
          </a:xfrm>
          <a:prstGeom prst="rect">
            <a:avLst/>
          </a:prstGeom>
          <a:noFill/>
        </p:spPr>
        <p:txBody>
          <a:bodyPr vert="horz" wrap="square" lIns="0" tIns="0" rIns="0" bIns="0" rtlCol="0" anchor="ctr" anchorCtr="0">
            <a:normAutofit/>
          </a:bodyPr>
          <a:lstStyle>
            <a:lvl1pPr marL="0" marR="0" algn="r" defTabSz="914400" rtl="0" eaLnBrk="1" fontAlgn="auto" latinLnBrk="0" hangingPunct="1">
              <a:lnSpc>
                <a:spcPct val="100000"/>
              </a:lnSpc>
              <a:buClrTx/>
              <a:buSzTx/>
              <a:buFontTx/>
              <a:buNone/>
              <a:defRPr kumimoji="0" lang="zh-CN" altLang="en-US" sz="1600" b="0"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lnSpc>
                <a:spcPct val="100000"/>
              </a:lnSpc>
            </a:pPr>
            <a:r>
              <a:rPr>
                <a:sym typeface="+mn-ea"/>
              </a:rPr>
              <a:t>单击此处编辑母版文本样式</a:t>
            </a:r>
            <a:endParaRPr>
              <a:sym typeface="+mn-ea"/>
            </a:endParaRPr>
          </a:p>
        </p:txBody>
      </p:sp>
      <p:sp>
        <p:nvSpPr>
          <p:cNvPr id="8" name="副标题"/>
          <p:cNvSpPr txBox="1">
            <a:spLocks noGrp="1"/>
          </p:cNvSpPr>
          <p:nvPr>
            <p:ph type="body" idx="3" hasCustomPrompt="1"/>
            <p:custDataLst>
              <p:tags r:id="rId10"/>
            </p:custDataLst>
          </p:nvPr>
        </p:nvSpPr>
        <p:spPr>
          <a:xfrm>
            <a:off x="2961315" y="1537970"/>
            <a:ext cx="8074986" cy="947420"/>
          </a:xfrm>
          <a:prstGeom prst="rect">
            <a:avLst/>
          </a:prstGeom>
          <a:noFill/>
        </p:spPr>
        <p:txBody>
          <a:bodyPr vert="horz" wrap="square" lIns="0" tIns="0" rIns="0" bIns="0" rtlCol="0" anchor="b" anchorCtr="0">
            <a:normAutofit/>
          </a:bodyPr>
          <a:lstStyle>
            <a:lvl1pPr marL="0" marR="0" lvl="0" algn="r" defTabSz="914400" rtl="0" eaLnBrk="1" fontAlgn="auto" latinLnBrk="0" hangingPunct="1">
              <a:lnSpc>
                <a:spcPct val="100000"/>
              </a:lnSpc>
              <a:buClrTx/>
              <a:buSzTx/>
              <a:buFontTx/>
              <a:buNone/>
              <a:defRPr kumimoji="0" lang="en-US" altLang="zh-CN" sz="2400" b="1" i="0" u="none" strike="noStrike" kern="1200" cap="none" spc="0" normalizeH="0" baseline="0" noProof="1">
                <a:solidFill>
                  <a:schemeClr val="tx1">
                    <a:lumMod val="65000"/>
                    <a:lumOff val="35000"/>
                  </a:schemeClr>
                </a:solidFill>
                <a:latin typeface="+mj-ea"/>
                <a:ea typeface="+mj-ea"/>
                <a:cs typeface="MiSans Normal" panose="00000500000000000000" charset="-122"/>
                <a:sym typeface="MiSans Normal"/>
              </a:defRPr>
            </a:lvl1pPr>
          </a:lstStyle>
          <a:p>
            <a:pPr lvl="0" algn="r">
              <a:buClrTx/>
              <a:buSzTx/>
              <a:buFontTx/>
            </a:pPr>
            <a:r>
              <a:rPr err="1">
                <a:sym typeface="+mn-ea"/>
              </a:rPr>
              <a:t>单击此处编辑母版副标题样式</a:t>
            </a:r>
            <a:endParaRPr>
              <a:sym typeface="+mn-ea"/>
            </a:endParaRPr>
          </a:p>
        </p:txBody>
      </p:sp>
      <p:sp>
        <p:nvSpPr>
          <p:cNvPr id="7" name="标题"/>
          <p:cNvSpPr txBox="1">
            <a:spLocks noGrp="1"/>
          </p:cNvSpPr>
          <p:nvPr>
            <p:ph type="title" idx="2" hasCustomPrompt="1"/>
            <p:custDataLst>
              <p:tags r:id="rId11"/>
            </p:custDataLst>
          </p:nvPr>
        </p:nvSpPr>
        <p:spPr>
          <a:xfrm>
            <a:off x="2961315" y="2626360"/>
            <a:ext cx="8074986" cy="1960245"/>
          </a:xfrm>
          <a:prstGeom prst="rect">
            <a:avLst/>
          </a:prstGeom>
          <a:noFill/>
        </p:spPr>
        <p:txBody>
          <a:bodyPr vert="horz" wrap="square" lIns="0" tIns="0" rIns="0" bIns="0" rtlCol="0" anchor="t" anchorCtr="0">
            <a:normAutofit/>
          </a:bodyPr>
          <a:lstStyle>
            <a:lvl1pPr marL="0" marR="0" lvl="0" algn="r" defTabSz="914400" rtl="0" eaLnBrk="1" fontAlgn="auto" latinLnBrk="0" hangingPunct="1">
              <a:lnSpc>
                <a:spcPct val="100000"/>
              </a:lnSpc>
              <a:buClrTx/>
              <a:buSzTx/>
              <a:buFontTx/>
              <a:buNone/>
              <a:defRPr kumimoji="0" lang="zh-CN" altLang="en-US" sz="56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lnSpc>
                <a:spcPct val="100000"/>
              </a:lnSpc>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12"/>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3"/>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6" name="灯片编号占位符 5"/>
          <p:cNvSpPr>
            <a:spLocks noGrp="1"/>
          </p:cNvSpPr>
          <p:nvPr>
            <p:ph type="sldNum" sz="quarter" idx="12"/>
            <p:custDataLst>
              <p:tags r:id="rId14"/>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8" name="正文"/>
          <p:cNvSpPr txBox="1">
            <a:spLocks noGrp="1"/>
          </p:cNvSpPr>
          <p:nvPr>
            <p:ph idx="2"/>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Font typeface="Arial" pitchFamily="34" charset="0"/>
              <a:buChar char="●"/>
              <a:tabLst>
                <a:tab pos="1609725"/>
              </a:tabLst>
              <a:defRPr kumimoji="0" lang="zh-CN" altLang="en-US" sz="1600" b="0" i="0" u="none" strike="noStrike" kern="1200" cap="none" spc="150" normalizeH="0" baseline="0">
                <a:solidFill>
                  <a:schemeClr val="tx1">
                    <a:lumMod val="65000"/>
                    <a:lumOff val="35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65000"/>
                    <a:lumOff val="35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Font typeface="Wingdings" panose="05000000000000000000" charset="0"/>
              <a:buChar char=""/>
              <a:defRPr kumimoji="0" lang="zh-CN" altLang="en-US" sz="1600" b="0" i="0" u="none" strike="noStrike" kern="1200" cap="none" spc="150" normalizeH="0" baseline="0">
                <a:solidFill>
                  <a:schemeClr val="tx1">
                    <a:lumMod val="65000"/>
                    <a:lumOff val="35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65000"/>
                    <a:lumOff val="35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200"/>
              </a:spcBef>
              <a:spcAft>
                <a:spcPct val="0"/>
              </a:spcAft>
            </a:pPr>
            <a:r>
              <a:rPr>
                <a:sym typeface="+mn-ea"/>
              </a:rPr>
              <a:t>单击此处编辑母版文本样式</a:t>
            </a:r>
            <a:endParaRPr>
              <a:sym typeface="+mn-ea"/>
            </a:endParaRPr>
          </a:p>
          <a:p>
            <a:pPr lvl="1">
              <a:spcBef>
                <a:spcPts val="200"/>
              </a:spcBef>
              <a:spcAft>
                <a:spcPct val="0"/>
              </a:spcAft>
            </a:pPr>
            <a:r>
              <a:rPr err="1">
                <a:sym typeface="+mn-ea"/>
              </a:rPr>
              <a:t>第二级</a:t>
            </a:r>
            <a:endParaRPr>
              <a:sym typeface="+mn-ea"/>
            </a:endParaRPr>
          </a:p>
          <a:p>
            <a:pPr lvl="2">
              <a:spcBef>
                <a:spcPts val="200"/>
              </a:spcBef>
              <a:spcAft>
                <a:spcPct val="0"/>
              </a:spcAft>
            </a:pPr>
            <a:r>
              <a:rPr err="1">
                <a:sym typeface="+mn-ea"/>
              </a:rPr>
              <a:t>第三级</a:t>
            </a:r>
            <a:endParaRPr>
              <a:sym typeface="+mn-ea"/>
            </a:endParaRPr>
          </a:p>
          <a:p>
            <a:pPr lvl="3">
              <a:spcBef>
                <a:spcPts val="200"/>
              </a:spcBef>
              <a:spcAft>
                <a:spcPct val="0"/>
              </a:spcAft>
            </a:pPr>
            <a:r>
              <a:rPr err="1">
                <a:sym typeface="+mn-ea"/>
              </a:rPr>
              <a:t>第四级</a:t>
            </a:r>
            <a:endParaRPr>
              <a:sym typeface="+mn-ea"/>
            </a:endParaRPr>
          </a:p>
          <a:p>
            <a:pPr lvl="4">
              <a:spcBef>
                <a:spcPts val="200"/>
              </a:spcBef>
              <a:spcAft>
                <a:spcPct val="0"/>
              </a:spcAft>
            </a:pPr>
            <a:r>
              <a:rPr err="1">
                <a:sym typeface="+mn-ea"/>
              </a:rPr>
              <a:t>第五级</a:t>
            </a:r>
            <a:endParaRPr>
              <a:sym typeface="+mn-ea"/>
            </a:endParaRPr>
          </a:p>
        </p:txBody>
      </p:sp>
      <p:sp>
        <p:nvSpPr>
          <p:cNvPr id="7" name="标题"/>
          <p:cNvSpPr txBox="1">
            <a:spLocks noGrp="1"/>
          </p:cNvSpPr>
          <p:nvPr>
            <p:ph type="title" idx="1"/>
            <p:custDataLst>
              <p:tags r:id="rId4"/>
            </p:custDataLst>
          </p:nvPr>
        </p:nvSpPr>
        <p:spPr>
          <a:xfrm>
            <a:off x="608965" y="608330"/>
            <a:ext cx="10968355" cy="68262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Heavy" panose="00000a00000000000000" charset="-122"/>
                <a:sym typeface="MiSans Normal"/>
              </a:defRPr>
            </a:lvl1pPr>
          </a:lstStyle>
          <a:p>
            <a:pPr lvl="0"/>
            <a:r>
              <a:rPr err="1">
                <a:sym typeface="+mn-ea"/>
              </a:rPr>
              <a:t>单击此处编辑母版标题样式</a:t>
            </a:r>
            <a:endParaRPr>
              <a:sym typeface="+mn-ea"/>
            </a:endParaRPr>
          </a:p>
        </p:txBody>
      </p:sp>
      <p:sp>
        <p:nvSpPr>
          <p:cNvPr id="4" name="日期占位符 3"/>
          <p:cNvSpPr>
            <a:spLocks noGrp="1"/>
          </p:cNvSpPr>
          <p:nvPr>
            <p:ph type="dt" sz="half" idx="10"/>
            <p:custDataLst>
              <p:tags r:id="rId5"/>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6" name="灯片编号占位符 5"/>
          <p:cNvSpPr>
            <a:spLocks noGrp="1"/>
          </p:cNvSpPr>
          <p:nvPr>
            <p:ph type="sldNum" sz="quarter" idx="12"/>
            <p:custDataLst>
              <p:tags r:id="rId7"/>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12" name="图片 11"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11" name="矩形 10"/>
          <p:cNvSpPr/>
          <p:nvPr>
            <p:custDataLst>
              <p:tags r:id="rId3"/>
            </p:custDataLst>
          </p:nvPr>
        </p:nvSpPr>
        <p:spPr>
          <a:xfrm>
            <a:off x="-1" y="0"/>
            <a:ext cx="4308953" cy="6858000"/>
          </a:xfrm>
          <a:prstGeom prst="rect">
            <a:avLst/>
          </a:prstGeom>
          <a:solidFill>
            <a:schemeClr val="accent1"/>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 name="矩形 9"/>
          <p:cNvSpPr/>
          <p:nvPr>
            <p:custDataLst>
              <p:tags r:id="rId4"/>
            </p:custDataLst>
          </p:nvPr>
        </p:nvSpPr>
        <p:spPr>
          <a:xfrm>
            <a:off x="603336" y="1125538"/>
            <a:ext cx="7263009" cy="4786747"/>
          </a:xfrm>
          <a:prstGeom prst="rect">
            <a:avLst/>
          </a:prstGeom>
          <a:solidFill>
            <a:schemeClr val="accent1">
              <a:lumMod val="20000"/>
              <a:lumOff val="80000"/>
              <a:alpha val="52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9" name="矩形 8"/>
          <p:cNvSpPr/>
          <p:nvPr>
            <p:custDataLst>
              <p:tags r:id="rId5"/>
            </p:custDataLst>
          </p:nvPr>
        </p:nvSpPr>
        <p:spPr>
          <a:xfrm>
            <a:off x="826716" y="1012803"/>
            <a:ext cx="7928977" cy="4999690"/>
          </a:xfrm>
          <a:prstGeom prst="rect">
            <a:avLst/>
          </a:prstGeom>
          <a:solidFill>
            <a:schemeClr val="bg1"/>
          </a:solidFill>
          <a:ln>
            <a:noFill/>
            <a:prstDash val="solid"/>
          </a:ln>
          <a:effectLst>
            <a:outerShdw blurRad="177800" dist="88900" dir="12000000" algn="t" rotWithShape="0">
              <a:srgbClr val="014EFE">
                <a:alpha val="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8" name="内容占位符 7"/>
          <p:cNvSpPr>
            <a:spLocks noGrp="1"/>
          </p:cNvSpPr>
          <p:nvPr>
            <p:ph idx="3"/>
            <p:custDataLst>
              <p:tags r:id="rId6"/>
            </p:custDataLst>
          </p:nvPr>
        </p:nvSpPr>
        <p:spPr>
          <a:xfrm>
            <a:off x="826768" y="995679"/>
            <a:ext cx="7927975" cy="5017135"/>
          </a:xfrm>
          <a:prstGeom prst="rect">
            <a:avLst/>
          </a:prstGeom>
        </p:spPr>
        <p:txBody>
          <a:bodyPr/>
          <a:lstStyle>
            <a:lvl1pPr>
              <a:defRPr>
                <a:latin typeface="MiSans Normal"/>
                <a:ea typeface="MiSans Normal"/>
                <a:sym typeface="MiSans Normal"/>
              </a:defRPr>
            </a:lvl1pPr>
          </a:lstStyle>
          <a:p>
            <a:pPr algn="ctr"/>
            <a:endParaRPr lang="zh-CN" altLang="en-US"/>
          </a:p>
        </p:txBody>
      </p:sp>
      <p:sp>
        <p:nvSpPr>
          <p:cNvPr id="7" name="副标题"/>
          <p:cNvSpPr txBox="1">
            <a:spLocks noGrp="1"/>
          </p:cNvSpPr>
          <p:nvPr>
            <p:ph type="body" idx="2" hasCustomPrompt="1"/>
            <p:custDataLst>
              <p:tags r:id="rId7"/>
            </p:custDataLst>
          </p:nvPr>
        </p:nvSpPr>
        <p:spPr>
          <a:xfrm>
            <a:off x="9347835" y="1012825"/>
            <a:ext cx="2010410" cy="450215"/>
          </a:xfrm>
          <a:prstGeom prst="rect">
            <a:avLst/>
          </a:prstGeom>
          <a:noFill/>
        </p:spPr>
        <p:txBody>
          <a:bodyPr wrap="square" lIns="0" tIns="0" rIns="71755" bIns="0" rtlCol="0" anchor="b" anchorCtr="0">
            <a:normAutofit/>
          </a:bodyPr>
          <a:lstStyle>
            <a:lvl1pPr marL="0" marR="0" algn="r" defTabSz="914400" rtl="0" eaLnBrk="1" fontAlgn="auto" latinLnBrk="0" hangingPunct="1">
              <a:lnSpc>
                <a:spcPct val="100000"/>
              </a:lnSpc>
              <a:buClrTx/>
              <a:buSzTx/>
              <a:buFontTx/>
              <a:buNone/>
              <a:defRPr kumimoji="0" lang="en-US" altLang="zh-CN" sz="1600" b="1" i="0" u="none" strike="noStrike" kern="1200" cap="none" spc="0" normalizeH="0" baseline="0" noProof="1">
                <a:solidFill>
                  <a:schemeClr val="tx1">
                    <a:lumMod val="75000"/>
                    <a:lumOff val="25000"/>
                  </a:schemeClr>
                </a:solidFill>
                <a:uFillTx/>
                <a:latin typeface="+mj-ea"/>
                <a:ea typeface="+mj-ea"/>
                <a:cs typeface="MiSans Normal" panose="00000500000000000000" charset="-122"/>
                <a:sym typeface="MiSans Normal"/>
              </a:defRPr>
            </a:lvl1pPr>
          </a:lstStyle>
          <a:p>
            <a:pPr lvl="0" algn="r"/>
            <a:r>
              <a:rPr err="1">
                <a:sym typeface="+mn-ea"/>
              </a:rPr>
              <a:t>单击此处编辑副标题</a:t>
            </a:r>
            <a:endParaRPr>
              <a:sym typeface="+mn-ea"/>
            </a:endParaRPr>
          </a:p>
        </p:txBody>
      </p:sp>
      <p:sp>
        <p:nvSpPr>
          <p:cNvPr id="6" name="标题"/>
          <p:cNvSpPr txBox="1">
            <a:spLocks noGrp="1"/>
          </p:cNvSpPr>
          <p:nvPr>
            <p:ph type="title" idx="1" hasCustomPrompt="1"/>
            <p:custDataLst>
              <p:tags r:id="rId8"/>
            </p:custDataLst>
          </p:nvPr>
        </p:nvSpPr>
        <p:spPr>
          <a:xfrm>
            <a:off x="9347835" y="1503680"/>
            <a:ext cx="2010410" cy="1005205"/>
          </a:xfrm>
          <a:prstGeom prst="rect">
            <a:avLst/>
          </a:prstGeom>
          <a:noFill/>
        </p:spPr>
        <p:txBody>
          <a:bodyPr vert="horz" wrap="square" lIns="0" tIns="0" rIns="0" bIns="0" rtlCol="0" anchor="t" anchorCtr="0">
            <a:normAutofit/>
          </a:bodyPr>
          <a:lstStyle>
            <a:lvl1pPr marL="0" marR="0" lvl="0" algn="r" defTabSz="914400" rtl="0" eaLnBrk="1" fontAlgn="auto" latinLnBrk="0" hangingPunct="1">
              <a:lnSpc>
                <a:spcPct val="100000"/>
              </a:lnSpc>
              <a:buClrTx/>
              <a:buSzTx/>
              <a:buFontTx/>
              <a:buNone/>
              <a:defRPr kumimoji="0" lang="zh-CN" altLang="en-US" sz="54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buClrTx/>
              <a:buSzTx/>
              <a:buFontTx/>
            </a:pPr>
            <a:r>
              <a:rPr>
                <a:sym typeface="+mn-ea"/>
              </a:rPr>
              <a:t>标题</a:t>
            </a:r>
            <a:endParaRPr>
              <a:sym typeface="+mn-ea"/>
            </a:endParaRPr>
          </a:p>
        </p:txBody>
      </p:sp>
      <p:sp>
        <p:nvSpPr>
          <p:cNvPr id="3" name="日期占位符 2"/>
          <p:cNvSpPr>
            <a:spLocks noGrp="1"/>
          </p:cNvSpPr>
          <p:nvPr>
            <p:ph type="dt" sz="half" idx="10"/>
            <p:custDataLst>
              <p:tags r:id="rId9"/>
            </p:custDataLst>
          </p:nvPr>
        </p:nvSpPr>
        <p:spPr>
          <a:xfrm>
            <a:off x="838200" y="6356350"/>
            <a:ext cx="2743200" cy="365125"/>
          </a:xfrm>
        </p:spPr>
        <p:txBody>
          <a:bodyPr/>
          <a:lstStyle>
            <a:lvl1pPr>
              <a:defRPr>
                <a:latin typeface="MiSans Normal"/>
                <a:ea typeface="MiSans Normal"/>
                <a:sym typeface="MiSans Normal"/>
              </a:defRPr>
            </a:lvl1pPr>
          </a:lstStyle>
          <a:p>
            <a:fld id="{263DB197-84B0-484E-9C0F-88358ECCB797}"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5" name="灯片编号占位符 4"/>
          <p:cNvSpPr>
            <a:spLocks noGrp="1"/>
          </p:cNvSpPr>
          <p:nvPr>
            <p:ph type="sldNum" sz="quarter" idx="12"/>
            <p:custDataLst>
              <p:tags r:id="rId11"/>
            </p:custDataLst>
          </p:nvPr>
        </p:nvSpPr>
        <p:spPr>
          <a:xfrm>
            <a:off x="8610600" y="6356350"/>
            <a:ext cx="2743200" cy="365125"/>
          </a:xfrm>
        </p:spPr>
        <p:txBody>
          <a:bodyPr/>
          <a:lstStyle>
            <a:lvl1pPr>
              <a:defRPr>
                <a:latin typeface="MiSans Normal"/>
                <a:ea typeface="MiSans Normal"/>
                <a:sym typeface="MiSans Normal"/>
              </a:defRPr>
            </a:lvl1p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pic>
        <p:nvPicPr>
          <p:cNvPr id="9" name="图片 8"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688932" y="0"/>
            <a:ext cx="11503069" cy="6858000"/>
          </a:xfrm>
          <a:custGeom>
            <a:gdLst>
              <a:gd name="connsiteX0" fmla="*/ 11503069 w 11503069"/>
              <a:gd name="connsiteY0" fmla="*/ 6858000 h 6858000"/>
              <a:gd name="connsiteX1" fmla="*/ 0 w 11503069"/>
              <a:gd name="connsiteY1" fmla="*/ 6858000 h 6858000"/>
              <a:gd name="connsiteX2" fmla="*/ 0 w 11503069"/>
              <a:gd name="connsiteY2" fmla="*/ 0 h 6858000"/>
              <a:gd name="connsiteX3" fmla="*/ 11503069 w 11503069"/>
              <a:gd name="connsiteY3" fmla="*/ 0 h 6858000"/>
            </a:gdLst>
            <a:cxnLst>
              <a:cxn ang="0">
                <a:pos x="connsiteX0" y="connsiteY0"/>
              </a:cxn>
              <a:cxn ang="0">
                <a:pos x="connsiteX1" y="connsiteY1"/>
              </a:cxn>
              <a:cxn ang="0">
                <a:pos x="connsiteX2" y="connsiteY2"/>
              </a:cxn>
              <a:cxn ang="0">
                <a:pos x="connsiteX3" y="connsiteY3"/>
              </a:cxn>
            </a:cxnLst>
            <a:rect l="l" t="t" r="r" b="b"/>
            <a:pathLst>
              <a:path w="11503069" h="6858000">
                <a:moveTo>
                  <a:pt x="11503069" y="6858000"/>
                </a:moveTo>
                <a:lnTo>
                  <a:pt x="0" y="6858000"/>
                </a:lnTo>
                <a:lnTo>
                  <a:pt x="0" y="0"/>
                </a:lnTo>
                <a:lnTo>
                  <a:pt x="11503069" y="0"/>
                </a:lnTo>
                <a:close/>
              </a:path>
            </a:pathLst>
          </a:custGeom>
        </p:spPr>
      </p:pic>
      <p:sp>
        <p:nvSpPr>
          <p:cNvPr id="8" name="节编号"/>
          <p:cNvSpPr txBox="1">
            <a:spLocks noGrp="1"/>
          </p:cNvSpPr>
          <p:nvPr>
            <p:ph type="body" idx="6" hasCustomPrompt="1"/>
            <p:custDataLst>
              <p:tags r:id="rId3"/>
            </p:custDataLst>
          </p:nvPr>
        </p:nvSpPr>
        <p:spPr>
          <a:xfrm>
            <a:off x="3124200" y="1438275"/>
            <a:ext cx="1717040" cy="3496945"/>
          </a:xfrm>
          <a:prstGeom prst="rect">
            <a:avLst/>
          </a:prstGeom>
          <a:noFill/>
        </p:spPr>
        <p:txBody>
          <a:bodyPr vert="horz" wrap="square" lIns="0" tIns="0" rIns="0" bIns="0" rtlCol="0" anchor="ctr" anchorCtr="0">
            <a:normAutofit/>
          </a:bodyPr>
          <a:lstStyle>
            <a:lvl1pPr marL="0" marR="0" lvl="0" algn="r" defTabSz="914400" rtl="0" eaLnBrk="1" fontAlgn="auto" latinLnBrk="0" hangingPunct="1">
              <a:lnSpc>
                <a:spcPct val="100000"/>
              </a:lnSpc>
              <a:buClrTx/>
              <a:buSzTx/>
              <a:buFontTx/>
              <a:buNone/>
              <a:defRPr kumimoji="0" lang="en-US" altLang="zh-CN" sz="54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buClrTx/>
              <a:buSzTx/>
              <a:buFontTx/>
            </a:pPr>
            <a:r>
              <a:rPr err="1">
                <a:sym typeface="+mn-ea"/>
              </a:rPr>
              <a:t>编号</a:t>
            </a:r>
            <a:endParaRPr>
              <a:sym typeface="+mn-ea"/>
            </a:endParaRPr>
          </a:p>
        </p:txBody>
      </p:sp>
      <p:sp>
        <p:nvSpPr>
          <p:cNvPr id="7" name="标题"/>
          <p:cNvSpPr txBox="1">
            <a:spLocks noGrp="1"/>
          </p:cNvSpPr>
          <p:nvPr>
            <p:ph type="title" idx="5" hasCustomPrompt="1"/>
            <p:custDataLst>
              <p:tags r:id="rId4"/>
            </p:custDataLst>
          </p:nvPr>
        </p:nvSpPr>
        <p:spPr>
          <a:xfrm>
            <a:off x="5201920" y="1438275"/>
            <a:ext cx="5602605" cy="3496945"/>
          </a:xfrm>
          <a:prstGeom prst="rect">
            <a:avLst/>
          </a:prstGeom>
          <a:noFill/>
        </p:spPr>
        <p:txBody>
          <a:bodyPr vert="horz" wrap="square" lIns="0" tIns="0" rIns="0" bIns="0" rtlCol="0" anchor="ctr" anchorCtr="0">
            <a:normAutofit/>
          </a:bodyPr>
          <a:lstStyle>
            <a:lvl1pPr marL="0" marR="0" lvl="0" algn="just" defTabSz="914400" rtl="0" eaLnBrk="1" fontAlgn="auto" latinLnBrk="0" hangingPunct="1">
              <a:lnSpc>
                <a:spcPct val="100000"/>
              </a:lnSpc>
              <a:buClrTx/>
              <a:buSzTx/>
              <a:buFontTx/>
              <a:buNone/>
              <a:defRPr kumimoji="0" lang="zh-CN" altLang="en-US" sz="54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just">
              <a:lnSpc>
                <a:spcPct val="100000"/>
              </a:lnSpc>
              <a:buClrTx/>
              <a:buSzTx/>
              <a:buFontTx/>
            </a:pPr>
            <a:r>
              <a:rPr>
                <a:sym typeface="+mn-ea"/>
              </a:rPr>
              <a:t>单击此处编辑标题</a:t>
            </a:r>
            <a:endParaRPr>
              <a:sym typeface="+mn-ea"/>
            </a:endParaRPr>
          </a:p>
        </p:txBody>
      </p:sp>
      <p:sp>
        <p:nvSpPr>
          <p:cNvPr id="44" name="矩形 43"/>
          <p:cNvSpPr/>
          <p:nvPr>
            <p:custDataLst>
              <p:tags r:id="rId5"/>
            </p:custDataLst>
          </p:nvPr>
        </p:nvSpPr>
        <p:spPr>
          <a:xfrm>
            <a:off x="0" y="0"/>
            <a:ext cx="1055688" cy="6858000"/>
          </a:xfrm>
          <a:prstGeom prst="rect">
            <a:avLst/>
          </a:prstGeom>
          <a:solidFill>
            <a:schemeClr val="accent1"/>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cxnSp>
        <p:nvCxnSpPr>
          <p:cNvPr id="56" name="直接连接符 55"/>
          <p:cNvCxnSpPr/>
          <p:nvPr>
            <p:custDataLst>
              <p:tags r:id="rId6"/>
            </p:custDataLst>
          </p:nvPr>
        </p:nvCxnSpPr>
        <p:spPr>
          <a:xfrm>
            <a:off x="313055" y="58864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custDataLst>
              <p:tags r:id="rId7"/>
            </p:custDataLst>
          </p:nvPr>
        </p:nvCxnSpPr>
        <p:spPr>
          <a:xfrm>
            <a:off x="314960" y="66611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8" name="直接连接符 57"/>
          <p:cNvCxnSpPr/>
          <p:nvPr>
            <p:custDataLst>
              <p:tags r:id="rId8"/>
            </p:custDataLst>
          </p:nvPr>
        </p:nvCxnSpPr>
        <p:spPr>
          <a:xfrm>
            <a:off x="316865" y="742950"/>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日期占位符 3"/>
          <p:cNvSpPr>
            <a:spLocks noGrp="1"/>
          </p:cNvSpPr>
          <p:nvPr>
            <p:ph type="dt" sz="half" idx="10"/>
            <p:custDataLst>
              <p:tags r:id="rId9"/>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0"/>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6" name="灯片编号占位符 5"/>
          <p:cNvSpPr>
            <a:spLocks noGrp="1"/>
          </p:cNvSpPr>
          <p:nvPr>
            <p:ph type="sldNum" sz="quarter" idx="12"/>
            <p:custDataLst>
              <p:tags r:id="rId11"/>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pic>
        <p:nvPicPr>
          <p:cNvPr id="11" name="图片 10"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10" name="正文"/>
          <p:cNvSpPr txBox="1">
            <a:spLocks noGrp="1"/>
          </p:cNvSpPr>
          <p:nvPr>
            <p:ph idx="3"/>
            <p:custDataLst>
              <p:tags r:id="rId3"/>
            </p:custDataLst>
          </p:nvPr>
        </p:nvSpPr>
        <p:spPr>
          <a:xfrm>
            <a:off x="6400800" y="1452245"/>
            <a:ext cx="5176520" cy="47974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Font typeface="Arial" pitchFamily="34" charset="0"/>
              <a:buChar char="●"/>
              <a:tabLst>
                <a:tab pos="1609725"/>
              </a:tabLst>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Font typeface="Wingdings" panose="05000000000000000000"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pPr>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9" name="正文"/>
          <p:cNvSpPr txBox="1">
            <a:spLocks noGrp="1"/>
          </p:cNvSpPr>
          <p:nvPr>
            <p:ph idx="2"/>
            <p:custDataLst>
              <p:tags r:id="rId4"/>
            </p:custDataLst>
          </p:nvPr>
        </p:nvSpPr>
        <p:spPr>
          <a:xfrm>
            <a:off x="608330" y="1452245"/>
            <a:ext cx="5176520" cy="47974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Font typeface="Arial" pitchFamily="34" charset="0"/>
              <a:buChar char="●"/>
              <a:tabLst>
                <a:tab pos="1609725"/>
              </a:tabLst>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Font typeface="Wingdings" panose="05000000000000000000"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8" name="标题"/>
          <p:cNvSpPr txBox="1">
            <a:spLocks noGrp="1"/>
          </p:cNvSpPr>
          <p:nvPr>
            <p:ph type="title" idx="1"/>
            <p:custDataLst>
              <p:tags r:id="rId5"/>
            </p:custDataLst>
          </p:nvPr>
        </p:nvSpPr>
        <p:spPr>
          <a:xfrm>
            <a:off x="608965" y="608330"/>
            <a:ext cx="10968355" cy="68262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Heavy" panose="00000a00000000000000" charset="-122"/>
                <a:sym typeface="MiSans Normal"/>
              </a:defRPr>
            </a:lvl1pPr>
          </a:lstStyle>
          <a:p>
            <a:pPr lvl="0"/>
            <a:r>
              <a:rPr err="1">
                <a:sym typeface="+mn-ea"/>
              </a:rPr>
              <a:t>单击此处编辑母版标题样式</a:t>
            </a:r>
            <a:endParaRPr>
              <a:sym typeface="+mn-ea"/>
            </a:endParaRPr>
          </a:p>
        </p:txBody>
      </p:sp>
      <p:sp>
        <p:nvSpPr>
          <p:cNvPr id="5" name="日期占位符 4"/>
          <p:cNvSpPr>
            <a:spLocks noGrp="1"/>
          </p:cNvSpPr>
          <p:nvPr>
            <p:ph type="dt" sz="half" idx="10"/>
            <p:custDataLst>
              <p:tags r:id="rId6"/>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7" name="灯片编号占位符 6"/>
          <p:cNvSpPr>
            <a:spLocks noGrp="1"/>
          </p:cNvSpPr>
          <p:nvPr>
            <p:ph type="sldNum" sz="quarter" idx="12"/>
            <p:custDataLst>
              <p:tags r:id="rId8"/>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14" name="正文"/>
          <p:cNvSpPr txBox="1">
            <a:spLocks noGrp="1"/>
          </p:cNvSpPr>
          <p:nvPr>
            <p:ph idx="5"/>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ClrTx/>
              <a:buSzTx/>
              <a:buFont typeface="Arial" pitchFamily="34" charset="0"/>
              <a:buChar char="●"/>
              <a:tabLst>
                <a:tab pos="1609725"/>
              </a:tabLst>
              <a:defRPr kumimoji="0" lang="zh-CN" altLang="en-US" sz="1600" b="0" i="0" u="none" strike="noStrike" kern="1200" cap="none" spc="150" normalizeH="0" baseline="0" noProof="1" err="1" smtClean="0">
                <a:solidFill>
                  <a:schemeClr val="tx1">
                    <a:lumMod val="50000"/>
                    <a:lumOff val="50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ClrTx/>
              <a:buSzTx/>
              <a:buFont typeface="Arial" pitchFamily="34" charset="0"/>
              <a:buChar char="●"/>
              <a:tabLst>
                <a:tab pos="1609725"/>
              </a:tabLst>
              <a:defRPr kumimoji="0" lang="zh-CN" altLang="en-US" sz="1600" b="0" i="0" u="none" strike="noStrike" kern="1200" cap="none" spc="150" normalizeH="0" baseline="0" noProof="1" err="1" smtClean="0">
                <a:solidFill>
                  <a:schemeClr val="tx1">
                    <a:lumMod val="50000"/>
                    <a:lumOff val="50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ClrTx/>
              <a:buSzTx/>
              <a:buFont typeface="Arial" pitchFamily="34" charset="0"/>
              <a:buChar char="●"/>
              <a:tabLst>
                <a:tab pos="1609725"/>
              </a:tabLst>
              <a:defRPr kumimoji="0" lang="zh-CN" altLang="en-US" sz="1600" b="0" i="0" u="none" strike="noStrike" kern="1200" cap="none" spc="150" normalizeH="0" baseline="0" noProof="1" err="1" smtClean="0">
                <a:solidFill>
                  <a:schemeClr val="tx1">
                    <a:lumMod val="50000"/>
                    <a:lumOff val="50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ClrTx/>
              <a:buSzTx/>
              <a:buFont typeface="Arial" pitchFamily="34" charset="0"/>
              <a:buChar char="●"/>
              <a:tabLst>
                <a:tab pos="1609725"/>
              </a:tabLst>
              <a:defRPr kumimoji="0" lang="zh-CN" altLang="en-US" sz="1600" b="0" i="0" u="none" strike="noStrike" kern="1200" cap="none" spc="150" normalizeH="0" baseline="0" noProof="1" err="1" smtClean="0">
                <a:solidFill>
                  <a:schemeClr val="tx1">
                    <a:lumMod val="50000"/>
                    <a:lumOff val="50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3" name="标题"/>
          <p:cNvSpPr txBox="1">
            <a:spLocks noGrp="1"/>
          </p:cNvSpPr>
          <p:nvPr>
            <p:ph type="title" idx="4"/>
            <p:custDataLst>
              <p:tags r:id="rId4"/>
            </p:custDataLst>
          </p:nvPr>
        </p:nvSpPr>
        <p:spPr>
          <a:xfrm>
            <a:off x="6235065" y="1396365"/>
            <a:ext cx="5342255" cy="4318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charset="-122"/>
                <a:sym typeface="MiSans Normal"/>
              </a:defRPr>
            </a:lvl1pPr>
          </a:lstStyle>
          <a:p>
            <a:pPr lvl="0"/>
            <a:r>
              <a:rPr>
                <a:sym typeface="+mn-ea"/>
              </a:rPr>
              <a:t>单击此处编辑母版标题样式</a:t>
            </a:r>
            <a:endParaRPr>
              <a:sym typeface="+mn-ea"/>
            </a:endParaRPr>
          </a:p>
        </p:txBody>
      </p:sp>
      <p:sp>
        <p:nvSpPr>
          <p:cNvPr id="12" name="正文"/>
          <p:cNvSpPr txBox="1">
            <a:spLocks noGrp="1"/>
          </p:cNvSpPr>
          <p:nvPr>
            <p:ph idx="3"/>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Font typeface="Arial" pitchFamily="34" charset="0"/>
              <a:buChar char="●"/>
              <a:tabLst>
                <a:tab pos="1609725"/>
              </a:tabLst>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Font typeface="Wingdings" panose="05000000000000000000"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1" name="标题"/>
          <p:cNvSpPr txBox="1">
            <a:spLocks noGrp="1"/>
          </p:cNvSpPr>
          <p:nvPr>
            <p:ph type="title" idx="2"/>
            <p:custDataLst>
              <p:tags r:id="rId6"/>
            </p:custDataLst>
          </p:nvPr>
        </p:nvSpPr>
        <p:spPr>
          <a:xfrm>
            <a:off x="608330" y="1396365"/>
            <a:ext cx="5342255" cy="4318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charset="-122"/>
                <a:sym typeface="MiSans Normal"/>
              </a:defRPr>
            </a:lvl1pPr>
          </a:lstStyle>
          <a:p>
            <a:pPr lvl="0"/>
            <a:r>
              <a:rPr>
                <a:sym typeface="+mn-ea"/>
              </a:rPr>
              <a:t>单击此处编辑母版标题样式</a:t>
            </a:r>
            <a:endParaRPr>
              <a:sym typeface="+mn-ea"/>
            </a:endParaRPr>
          </a:p>
        </p:txBody>
      </p:sp>
      <p:sp>
        <p:nvSpPr>
          <p:cNvPr id="10" name="标题"/>
          <p:cNvSpPr txBox="1">
            <a:spLocks noGrp="1"/>
          </p:cNvSpPr>
          <p:nvPr>
            <p:ph type="title" idx="1"/>
            <p:custDataLst>
              <p:tags r:id="rId7"/>
            </p:custDataLst>
          </p:nvPr>
        </p:nvSpPr>
        <p:spPr>
          <a:xfrm>
            <a:off x="608965" y="608330"/>
            <a:ext cx="10968355" cy="68262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Heavy" panose="00000a00000000000000" charset="-122"/>
                <a:sym typeface="MiSans Normal"/>
              </a:defRPr>
            </a:lvl1pPr>
          </a:lstStyle>
          <a:p>
            <a:pPr lvl="0"/>
            <a:r>
              <a:rPr err="1">
                <a:sym typeface="+mn-ea"/>
              </a:rPr>
              <a:t>单击此处编辑母版标题样式</a:t>
            </a:r>
            <a:endParaRPr>
              <a:sym typeface="+mn-ea"/>
            </a:endParaRPr>
          </a:p>
        </p:txBody>
      </p:sp>
      <p:sp>
        <p:nvSpPr>
          <p:cNvPr id="7" name="日期占位符 6"/>
          <p:cNvSpPr>
            <a:spLocks noGrp="1"/>
          </p:cNvSpPr>
          <p:nvPr>
            <p:ph type="dt" sz="half" idx="10"/>
            <p:custDataLst>
              <p:tags r:id="rId8"/>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9" name="灯片编号占位符 8"/>
          <p:cNvSpPr>
            <a:spLocks noGrp="1"/>
          </p:cNvSpPr>
          <p:nvPr>
            <p:ph type="sldNum" sz="quarter" idx="12"/>
            <p:custDataLst>
              <p:tags r:id="rId10"/>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6" name="标题"/>
          <p:cNvSpPr txBox="1">
            <a:spLocks noGrp="1"/>
          </p:cNvSpPr>
          <p:nvPr>
            <p:ph type="title" idx="1"/>
            <p:custDataLst>
              <p:tags r:id="rId3"/>
            </p:custDataLst>
          </p:nvPr>
        </p:nvSpPr>
        <p:spPr>
          <a:xfrm>
            <a:off x="608965" y="608330"/>
            <a:ext cx="10968355" cy="68262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Heavy" panose="00000a00000000000000" charset="-122"/>
                <a:sym typeface="MiSans Normal"/>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5" name="灯片编号占位符 4"/>
          <p:cNvSpPr>
            <a:spLocks noGrp="1"/>
          </p:cNvSpPr>
          <p:nvPr>
            <p:ph type="sldNum" sz="quarter" idx="12"/>
            <p:custDataLst>
              <p:tags r:id="rId6"/>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2" name="日期占位符 1"/>
          <p:cNvSpPr>
            <a:spLocks noGrp="1"/>
          </p:cNvSpPr>
          <p:nvPr>
            <p:ph type="dt" sz="half" idx="10"/>
            <p:custDataLst>
              <p:tags r:id="rId3"/>
            </p:custDataLst>
          </p:nvPr>
        </p:nvSpPr>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lvl1pPr>
              <a:defRPr>
                <a:latin typeface="MiSans Normal"/>
                <a:ea typeface="MiSans Normal"/>
                <a:sym typeface="MiSans Normal"/>
              </a:defRPr>
            </a:lvl1pPr>
          </a:lstStyle>
          <a:p>
            <a:endParaRPr lang="zh-CN" altLang="en-US"/>
          </a:p>
        </p:txBody>
      </p:sp>
      <p:sp>
        <p:nvSpPr>
          <p:cNvPr id="4" name="灯片编号占位符 3"/>
          <p:cNvSpPr>
            <a:spLocks noGrp="1"/>
          </p:cNvSpPr>
          <p:nvPr>
            <p:ph type="sldNum" sz="quarter" idx="12"/>
            <p:custDataLst>
              <p:tags r:id="rId5"/>
            </p:custDataLst>
          </p:nvPr>
        </p:nvSpPr>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7"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Font typeface="Arial" pitchFamily="34" charset="0"/>
              <a:buChar char="●"/>
              <a:tabLst>
                <a:tab pos="1609725"/>
              </a:tabLst>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Font typeface="Wingdings" panose="05000000000000000000"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4" name="日期占位符 3"/>
          <p:cNvSpPr>
            <a:spLocks noGrp="1"/>
          </p:cNvSpPr>
          <p:nvPr>
            <p:ph type="dt" sz="half" idx="10"/>
            <p:custDataLst>
              <p:tags r:id="rId4"/>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6" name="灯片编号占位符 5"/>
          <p:cNvSpPr>
            <a:spLocks noGrp="1"/>
          </p:cNvSpPr>
          <p:nvPr>
            <p:ph type="sldNum" sz="quarter" idx="12"/>
            <p:custDataLst>
              <p:tags r:id="rId6"/>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7" name="副标题"/>
          <p:cNvSpPr txBox="1">
            <a:spLocks noGrp="1"/>
          </p:cNvSpPr>
          <p:nvPr>
            <p:ph type="body" idx="2" hasCustomPrompt="1"/>
            <p:custDataLst>
              <p:tags r:id="rId3"/>
            </p:custDataLst>
          </p:nvPr>
        </p:nvSpPr>
        <p:spPr>
          <a:xfrm>
            <a:off x="608330" y="1290955"/>
            <a:ext cx="10968990" cy="37084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1600" b="1" i="0" u="none" strike="noStrike" kern="1200" cap="none" spc="300" normalizeH="0" baseline="0" noProof="1">
                <a:solidFill>
                  <a:schemeClr val="tx1">
                    <a:lumMod val="75000"/>
                    <a:lumOff val="25000"/>
                  </a:schemeClr>
                </a:solidFill>
                <a:latin typeface="+mj-ea"/>
                <a:ea typeface="+mj-ea"/>
                <a:cs typeface="MiSans Normal" panose="00000500000000000000" charset="-122"/>
                <a:sym typeface="MiSans Normal"/>
              </a:defRPr>
            </a:lvl1pPr>
          </a:lstStyle>
          <a:p>
            <a:pPr lvl="0" algn="l"/>
            <a:r>
              <a:rPr>
                <a:sym typeface="+mn-ea"/>
              </a:rPr>
              <a:t>单击此处编辑母版副标题样式</a:t>
            </a:r>
            <a:endParaRPr>
              <a:sym typeface="+mn-ea"/>
            </a:endParaRPr>
          </a:p>
        </p:txBody>
      </p:sp>
      <p:sp>
        <p:nvSpPr>
          <p:cNvPr id="6" name="标题"/>
          <p:cNvSpPr txBox="1">
            <a:spLocks noGrp="1"/>
          </p:cNvSpPr>
          <p:nvPr>
            <p:ph type="title" idx="1"/>
            <p:custDataLst>
              <p:tags r:id="rId4"/>
            </p:custDataLst>
          </p:nvPr>
        </p:nvSpPr>
        <p:spPr>
          <a:xfrm>
            <a:off x="608965" y="608330"/>
            <a:ext cx="10968355" cy="68262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Heavy" panose="00000a00000000000000" charset="-122"/>
                <a:sym typeface="MiSans Normal"/>
              </a:defRPr>
            </a:lvl1pPr>
          </a:lstStyle>
          <a:p>
            <a:pPr lvl="0"/>
            <a:r>
              <a:rPr err="1">
                <a:sym typeface="+mn-ea"/>
              </a:rPr>
              <a:t>单击此处编辑母版标题样式</a:t>
            </a:r>
            <a:endParaRPr>
              <a:sym typeface="+mn-ea"/>
            </a:endParaRPr>
          </a:p>
        </p:txBody>
      </p:sp>
      <p:sp>
        <p:nvSpPr>
          <p:cNvPr id="3" name="日期占位符 2"/>
          <p:cNvSpPr>
            <a:spLocks noGrp="1"/>
          </p:cNvSpPr>
          <p:nvPr>
            <p:ph type="dt" sz="half" idx="10"/>
            <p:custDataLst>
              <p:tags r:id="rId5"/>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pic>
        <p:nvPicPr>
          <p:cNvPr id="61" name="图片 60"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688932" y="0"/>
            <a:ext cx="11503069" cy="6858000"/>
          </a:xfrm>
          <a:custGeom>
            <a:gdLst>
              <a:gd name="connsiteX0" fmla="*/ 11503069 w 11503069"/>
              <a:gd name="connsiteY0" fmla="*/ 6858000 h 6858000"/>
              <a:gd name="connsiteX1" fmla="*/ 0 w 11503069"/>
              <a:gd name="connsiteY1" fmla="*/ 6858000 h 6858000"/>
              <a:gd name="connsiteX2" fmla="*/ 0 w 11503069"/>
              <a:gd name="connsiteY2" fmla="*/ 0 h 6858000"/>
              <a:gd name="connsiteX3" fmla="*/ 11503069 w 11503069"/>
              <a:gd name="connsiteY3" fmla="*/ 0 h 6858000"/>
            </a:gdLst>
            <a:cxnLst>
              <a:cxn ang="0">
                <a:pos x="connsiteX0" y="connsiteY0"/>
              </a:cxn>
              <a:cxn ang="0">
                <a:pos x="connsiteX1" y="connsiteY1"/>
              </a:cxn>
              <a:cxn ang="0">
                <a:pos x="connsiteX2" y="connsiteY2"/>
              </a:cxn>
              <a:cxn ang="0">
                <a:pos x="connsiteX3" y="connsiteY3"/>
              </a:cxn>
            </a:cxnLst>
            <a:rect l="l" t="t" r="r" b="b"/>
            <a:pathLst>
              <a:path w="11503069" h="6858000">
                <a:moveTo>
                  <a:pt x="11503069" y="6858000"/>
                </a:moveTo>
                <a:lnTo>
                  <a:pt x="0" y="6858000"/>
                </a:lnTo>
                <a:lnTo>
                  <a:pt x="0" y="0"/>
                </a:lnTo>
                <a:lnTo>
                  <a:pt x="11503069" y="0"/>
                </a:lnTo>
                <a:close/>
              </a:path>
            </a:pathLst>
          </a:custGeom>
        </p:spPr>
      </p:pic>
      <p:sp>
        <p:nvSpPr>
          <p:cNvPr id="44" name="矩形 43"/>
          <p:cNvSpPr/>
          <p:nvPr>
            <p:custDataLst>
              <p:tags r:id="rId3"/>
            </p:custDataLst>
          </p:nvPr>
        </p:nvSpPr>
        <p:spPr>
          <a:xfrm>
            <a:off x="0" y="0"/>
            <a:ext cx="1055688" cy="6858000"/>
          </a:xfrm>
          <a:prstGeom prst="rect">
            <a:avLst/>
          </a:prstGeom>
          <a:solidFill>
            <a:schemeClr val="accent1"/>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cxnSp>
        <p:nvCxnSpPr>
          <p:cNvPr id="56" name="直接连接符 55"/>
          <p:cNvCxnSpPr/>
          <p:nvPr>
            <p:custDataLst>
              <p:tags r:id="rId4"/>
            </p:custDataLst>
          </p:nvPr>
        </p:nvCxnSpPr>
        <p:spPr>
          <a:xfrm>
            <a:off x="313055" y="58864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custDataLst>
              <p:tags r:id="rId5"/>
            </p:custDataLst>
          </p:nvPr>
        </p:nvCxnSpPr>
        <p:spPr>
          <a:xfrm>
            <a:off x="314960" y="66611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8" name="直接连接符 57"/>
          <p:cNvCxnSpPr/>
          <p:nvPr>
            <p:custDataLst>
              <p:tags r:id="rId6"/>
            </p:custDataLst>
          </p:nvPr>
        </p:nvCxnSpPr>
        <p:spPr>
          <a:xfrm>
            <a:off x="316865" y="742950"/>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2" name="矩形 61"/>
          <p:cNvSpPr/>
          <p:nvPr>
            <p:custDataLst>
              <p:tags r:id="rId7"/>
            </p:custDataLst>
          </p:nvPr>
        </p:nvSpPr>
        <p:spPr>
          <a:xfrm>
            <a:off x="1256665" y="5510530"/>
            <a:ext cx="6509385" cy="688975"/>
          </a:xfrm>
          <a:prstGeom prst="rect">
            <a:avLst/>
          </a:prstGeom>
          <a:solidFill>
            <a:schemeClr val="bg1">
              <a:alpha val="52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43" name="矩形 42"/>
          <p:cNvSpPr/>
          <p:nvPr>
            <p:custDataLst>
              <p:tags r:id="rId8"/>
            </p:custDataLst>
          </p:nvPr>
        </p:nvSpPr>
        <p:spPr>
          <a:xfrm>
            <a:off x="1355725" y="5486400"/>
            <a:ext cx="10168255" cy="751205"/>
          </a:xfrm>
          <a:prstGeom prst="rect">
            <a:avLst/>
          </a:prstGeom>
          <a:solidFill>
            <a:schemeClr val="bg1"/>
          </a:solidFill>
          <a:ln>
            <a:noFill/>
            <a:prstDash val="solid"/>
          </a:ln>
          <a:effectLst>
            <a:outerShdw blurRad="177800" dist="88900" dir="5400000" algn="t" rotWithShape="0">
              <a:srgbClr val="014EFE">
                <a:alpha val="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8" name="署名"/>
          <p:cNvSpPr txBox="1">
            <a:spLocks noGrp="1"/>
          </p:cNvSpPr>
          <p:nvPr>
            <p:ph type="body" idx="3" hasCustomPrompt="1"/>
            <p:custDataLst>
              <p:tags r:id="rId9"/>
            </p:custDataLst>
          </p:nvPr>
        </p:nvSpPr>
        <p:spPr>
          <a:xfrm>
            <a:off x="8910955" y="5662930"/>
            <a:ext cx="2125980" cy="422275"/>
          </a:xfrm>
          <a:prstGeom prst="rect">
            <a:avLst/>
          </a:prstGeom>
          <a:noFill/>
        </p:spPr>
        <p:txBody>
          <a:bodyPr vert="horz" wrap="square" lIns="0" tIns="0" rIns="0" bIns="0" rtlCol="0" anchor="ctr" anchorCtr="0">
            <a:normAutofit/>
          </a:bodyPr>
          <a:lstStyle>
            <a:lvl1pPr marL="0" marR="0" algn="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lnSpc>
                <a:spcPct val="100000"/>
              </a:lnSpc>
            </a:pPr>
            <a:r>
              <a:rPr>
                <a:sym typeface="+mn-ea"/>
              </a:rPr>
              <a:t>单击此处编辑文本</a:t>
            </a:r>
            <a:endParaRPr>
              <a:sym typeface="+mn-ea"/>
            </a:endParaRPr>
          </a:p>
        </p:txBody>
      </p:sp>
      <p:sp>
        <p:nvSpPr>
          <p:cNvPr id="7" name="标题"/>
          <p:cNvSpPr txBox="1">
            <a:spLocks noGrp="1"/>
          </p:cNvSpPr>
          <p:nvPr>
            <p:ph type="title" idx="2" hasCustomPrompt="1"/>
            <p:custDataLst>
              <p:tags r:id="rId10"/>
            </p:custDataLst>
          </p:nvPr>
        </p:nvSpPr>
        <p:spPr>
          <a:xfrm>
            <a:off x="4410075" y="1772920"/>
            <a:ext cx="6626860" cy="2540000"/>
          </a:xfrm>
          <a:prstGeom prst="rect">
            <a:avLst/>
          </a:prstGeom>
          <a:noFill/>
        </p:spPr>
        <p:txBody>
          <a:bodyPr vert="horz" wrap="square" lIns="0" tIns="0" rIns="0" bIns="0" rtlCol="0" anchor="ctr" anchorCtr="0">
            <a:normAutofit/>
          </a:bodyPr>
          <a:lstStyle>
            <a:lvl1pPr marL="0" marR="0" lvl="0" algn="r" defTabSz="914400" rtl="0" eaLnBrk="1" fontAlgn="auto" latinLnBrk="0" hangingPunct="1">
              <a:lnSpc>
                <a:spcPct val="100000"/>
              </a:lnSpc>
              <a:buClrTx/>
              <a:buSzTx/>
              <a:buFontTx/>
              <a:buNone/>
              <a:defRPr kumimoji="0" lang="zh-CN" altLang="en-US" sz="58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lnSpc>
                <a:spcPct val="100000"/>
              </a:lnSpc>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11"/>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2"/>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6" name="灯片编号占位符 5"/>
          <p:cNvSpPr>
            <a:spLocks noGrp="1"/>
          </p:cNvSpPr>
          <p:nvPr>
            <p:ph type="sldNum" sz="quarter" idx="12"/>
            <p:custDataLst>
              <p:tags r:id="rId13"/>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88.xml" /><Relationship Id="rId14" Type="http://schemas.openxmlformats.org/officeDocument/2006/relationships/tags" Target="../tags/tag89.xml" /><Relationship Id="rId15" Type="http://schemas.openxmlformats.org/officeDocument/2006/relationships/tags" Target="../tags/tag90.xml" /><Relationship Id="rId16" Type="http://schemas.openxmlformats.org/officeDocument/2006/relationships/tags" Target="../tags/tag91.xml" /><Relationship Id="rId17" Type="http://schemas.openxmlformats.org/officeDocument/2006/relationships/tags" Target="../tags/tag92.xml" /><Relationship Id="rId18" Type="http://schemas.openxmlformats.org/officeDocument/2006/relationships/tags" Target="../tags/tag93.xml" /><Relationship Id="rId19" Type="http://schemas.openxmlformats.org/officeDocument/2006/relationships/tags" Target="../tags/tag94.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13"/>
            </p:custDataLst>
          </p:nvPr>
        </p:nvPicPr>
        <p:blipFill>
          <a:blip r:embed="rId12">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3" name="日期占位符 2"/>
          <p:cNvSpPr>
            <a:spLocks noGrp="1"/>
          </p:cNvSpPr>
          <p:nvPr>
            <p:ph type="dt" sz="half" idx="10"/>
            <p:custDataLst>
              <p:tags r:id="rId14"/>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iSans Normal"/>
                <a:ea typeface="MiSans Normal"/>
                <a:cs typeface="+mn-cs"/>
                <a:sym typeface="MiSans Norm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15"/>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iSans Normal"/>
                <a:ea typeface="MiSans Normal"/>
                <a:cs typeface="+mn-cs"/>
                <a:sym typeface="MiSans Norm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custDataLst>
              <p:tags r:id="rId16"/>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iSans Normal"/>
                <a:ea typeface="MiSans Normal"/>
                <a:cs typeface="+mn-cs"/>
                <a:sym typeface="MiSans Norm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2" name="文本占位符 1"/>
          <p:cNvSpPr>
            <a:spLocks noGrp="1"/>
          </p:cNvSpPr>
          <p:nvPr>
            <p:ph type="body" idx="21"/>
            <p:custDataLst>
              <p:tags r:id="rId17"/>
            </p:custDataLst>
          </p:nvPr>
        </p:nvSpPr>
        <p:spPr>
          <a:xfrm>
            <a:off x="608965" y="1535185"/>
            <a:ext cx="10968355" cy="4641778"/>
          </a:xfrm>
          <a:prstGeom prst="rect">
            <a:avLst/>
          </a:prstGeom>
          <a:ln>
            <a:noFill/>
            <a:prstDash val="sysDash"/>
          </a:ln>
        </p:spPr>
        <p:txBody>
          <a:bodyPr vert="horz" lIns="90000" tIns="46800" rIns="90000" bIns="46800" rtlCol="0">
            <a:normAutofit/>
          </a:bodyPr>
          <a:lstStyle/>
          <a:p>
            <a:pPr marR="0" lvl="0" fontAlgn="auto">
              <a:lnSpc>
                <a:spcPct val="130000"/>
              </a:lnSpc>
              <a:spcBef>
                <a:spcPts val="200"/>
              </a:spcBef>
              <a:spcAft>
                <a:spcPct val="0"/>
              </a:spcAft>
              <a:buClrTx/>
              <a:buSzTx/>
              <a:buChar char="●"/>
            </a:pPr>
            <a:r>
              <a:rPr lang="zh-CN" altLang="en-US"/>
              <a:t>单击此处编辑母版文本样式</a:t>
            </a:r>
            <a:endParaRPr lang="zh-CN" altLang="en-US"/>
          </a:p>
          <a:p>
            <a:pPr marR="0" lvl="1" fontAlgn="auto">
              <a:lnSpc>
                <a:spcPct val="120000"/>
              </a:lnSpc>
              <a:spcBef>
                <a:spcPts val="200"/>
              </a:spcBef>
              <a:spcAft>
                <a:spcPct val="0"/>
              </a:spcAft>
              <a:buChar char="●"/>
              <a:tabLst>
                <a:tab pos="1609725"/>
              </a:tabLst>
            </a:pPr>
            <a:r>
              <a:rPr lang="zh-CN" altLang="en-US"/>
              <a:t>二级</a:t>
            </a:r>
            <a:endParaRPr lang="zh-CN" altLang="en-US"/>
          </a:p>
          <a:p>
            <a:pPr marR="0" lvl="2" fontAlgn="auto">
              <a:lnSpc>
                <a:spcPct val="120000"/>
              </a:lnSpc>
              <a:spcBef>
                <a:spcPts val="200"/>
              </a:spcBef>
              <a:spcAft>
                <a:spcPct val="0"/>
              </a:spcAft>
              <a:buChar char="●"/>
            </a:pPr>
            <a:r>
              <a:rPr lang="zh-CN" altLang="en-US"/>
              <a:t>三级</a:t>
            </a:r>
            <a:endParaRPr lang="zh-CN" altLang="en-US"/>
          </a:p>
          <a:p>
            <a:pPr marR="0" lvl="3" fontAlgn="auto">
              <a:lnSpc>
                <a:spcPct val="120000"/>
              </a:lnSpc>
              <a:spcBef>
                <a:spcPts val="200"/>
              </a:spcBef>
              <a:spcAft>
                <a:spcPct val="0"/>
              </a:spcAft>
              <a:buFont typeface="Wingdings" panose="05000000000000000000" charset="0"/>
              <a:buChar char=""/>
            </a:pPr>
            <a:r>
              <a:rPr lang="zh-CN" altLang="en-US"/>
              <a:t>四级</a:t>
            </a:r>
            <a:endParaRPr lang="zh-CN" altLang="en-US"/>
          </a:p>
          <a:p>
            <a:pPr marR="0" lvl="4" fontAlgn="auto">
              <a:lnSpc>
                <a:spcPct val="120000"/>
              </a:lnSpc>
              <a:spcBef>
                <a:spcPts val="200"/>
              </a:spcBef>
              <a:spcAft>
                <a:spcPct val="0"/>
              </a:spcAft>
            </a:pPr>
            <a:r>
              <a:rPr lang="zh-CN" altLang="en-US"/>
              <a:t>五级</a:t>
            </a:r>
            <a:endParaRPr lang="zh-CN" altLang="en-US"/>
          </a:p>
        </p:txBody>
      </p:sp>
      <p:sp>
        <p:nvSpPr>
          <p:cNvPr id="7" name="标题占位符 6"/>
          <p:cNvSpPr>
            <a:spLocks noGrp="1"/>
          </p:cNvSpPr>
          <p:nvPr>
            <p:ph type="title"/>
            <p:custDataLst>
              <p:tags r:id="rId18"/>
            </p:custDataLst>
          </p:nvPr>
        </p:nvSpPr>
        <p:spPr>
          <a:xfrm>
            <a:off x="608965" y="619911"/>
            <a:ext cx="10968355" cy="735887"/>
          </a:xfrm>
          <a:prstGeom prst="rect">
            <a:avLst/>
          </a:prstGeom>
          <a:noFill/>
          <a:ln>
            <a:noFill/>
            <a:prstDash val="sysDash"/>
          </a:ln>
        </p:spPr>
        <p:txBody>
          <a:bodyPr vert="horz" wrap="square" lIns="91440" tIns="45720" rIns="91440" bIns="45720" rtlCol="0" anchor="ctr">
            <a:normAutofit/>
          </a:bodyPr>
          <a:lstStyle/>
          <a:p>
            <a:pPr marL="0" marR="0" lvl="0" fontAlgn="auto">
              <a:lnSpc>
                <a:spcPct val="100000"/>
              </a:lnSpc>
              <a:buClrTx/>
              <a:buSzTx/>
              <a:buFontTx/>
            </a:pPr>
            <a:r>
              <a:rPr lang="zh-CN" altLang="en-US"/>
              <a:t>单击此处编辑母版标题样式</a:t>
            </a:r>
            <a:endParaRPr lang="zh-CN" altLang="en-US"/>
          </a:p>
        </p:txBody>
      </p:sp>
      <p:sp>
        <p:nvSpPr>
          <p:cNvPr id="6" name="KSO_TEMPLATE" hidden="1"/>
          <p:cNvSpPr/>
          <p:nvPr userDrawn="1">
            <p:custDataLst>
              <p:tags r:id="rId19"/>
            </p:custDataLst>
          </p:nvPr>
        </p:nvSpPr>
        <p:spPr>
          <a:xfrm flipH="1">
            <a:off x="0" y="0"/>
            <a:ext cx="0" cy="0"/>
          </a:xfrm>
          <a:prstGeom prst="rect">
            <a:avLst/>
          </a:prstGeom>
          <a:solidFill>
            <a:schemeClr val="bg1"/>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90000"/>
        </a:lnSpc>
        <a:spcBef>
          <a:spcPct val="0"/>
        </a:spcBef>
        <a:buNone/>
        <a:defRPr kumimoji="0" lang="zh-CN" altLang="en-US" sz="3200" b="0" i="0" u="none" strike="noStrike" kern="1200" cap="none" spc="300" normalizeH="0" baseline="0" smtClean="0">
          <a:ln>
            <a:noFill/>
            <a:prstDash val="sysDot"/>
          </a:ln>
          <a:solidFill>
            <a:schemeClr val="accent1"/>
          </a:solidFill>
          <a:latin typeface="+mj-ea"/>
          <a:ea typeface="+mj-ea"/>
          <a:cs typeface="MiSans Heavy" panose="00000a00000000000000" charset="-122"/>
          <a:sym typeface="MiSans Normal"/>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uFillTx/>
          <a:latin typeface="+mn-ea"/>
          <a:ea typeface="+mn-ea"/>
          <a:cs typeface="+mn-cs"/>
          <a:sym typeface="MiSans Normal"/>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sym typeface="MiSans Normal"/>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sym typeface="MiSans Normal"/>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uFillTx/>
          <a:latin typeface="+mn-ea"/>
          <a:ea typeface="+mn-ea"/>
          <a:cs typeface="+mn-cs"/>
          <a:sym typeface="MiSans Normal"/>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a:solidFill>
            <a:schemeClr val="tx1">
              <a:lumMod val="65000"/>
              <a:lumOff val="35000"/>
            </a:schemeClr>
          </a:solidFill>
          <a:uFillTx/>
          <a:latin typeface="+mn-ea"/>
          <a:ea typeface="+mn-ea"/>
          <a:cs typeface="+mn-cs"/>
          <a:sym typeface="MiSans Normal"/>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tags" Target="../tags/tag97.xml" /><Relationship Id="rId6" Type="http://schemas.openxmlformats.org/officeDocument/2006/relationships/tags" Target="../tags/tag9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6.xml" /><Relationship Id="rId11" Type="http://schemas.openxmlformats.org/officeDocument/2006/relationships/tags" Target="../tags/tag107.xml" /><Relationship Id="rId12" Type="http://schemas.openxmlformats.org/officeDocument/2006/relationships/tags" Target="../tags/tag108.xml" /><Relationship Id="rId13" Type="http://schemas.openxmlformats.org/officeDocument/2006/relationships/tags" Target="../tags/tag109.xml" /><Relationship Id="rId14" Type="http://schemas.openxmlformats.org/officeDocument/2006/relationships/tags" Target="../tags/tag110.xml" /><Relationship Id="rId15" Type="http://schemas.openxmlformats.org/officeDocument/2006/relationships/tags" Target="../tags/tag111.xml" /><Relationship Id="rId16" Type="http://schemas.openxmlformats.org/officeDocument/2006/relationships/tags" Target="../tags/tag112.xml" /><Relationship Id="rId17" Type="http://schemas.openxmlformats.org/officeDocument/2006/relationships/tags" Target="../tags/tag113.xml" /><Relationship Id="rId18" Type="http://schemas.openxmlformats.org/officeDocument/2006/relationships/tags" Target="../tags/tag114.xml" /><Relationship Id="rId19" Type="http://schemas.openxmlformats.org/officeDocument/2006/relationships/tags" Target="../tags/tag115.xml" /><Relationship Id="rId2" Type="http://schemas.openxmlformats.org/officeDocument/2006/relationships/notesSlide" Target="../notesSlides/notesSlide2.xml" /><Relationship Id="rId20" Type="http://schemas.openxmlformats.org/officeDocument/2006/relationships/tags" Target="../tags/tag116.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tags" Target="../tags/tag102.xml" /><Relationship Id="rId7" Type="http://schemas.openxmlformats.org/officeDocument/2006/relationships/tags" Target="../tags/tag103.xml" /><Relationship Id="rId8" Type="http://schemas.openxmlformats.org/officeDocument/2006/relationships/tags" Target="../tags/tag104.xml" /><Relationship Id="rId9" Type="http://schemas.openxmlformats.org/officeDocument/2006/relationships/tags" Target="../tags/tag10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8.xml" /><Relationship Id="rId11" Type="http://schemas.openxmlformats.org/officeDocument/2006/relationships/tags" Target="../tags/tag129.xml" /><Relationship Id="rId12" Type="http://schemas.openxmlformats.org/officeDocument/2006/relationships/tags" Target="../tags/tag130.xml" /><Relationship Id="rId13" Type="http://schemas.openxmlformats.org/officeDocument/2006/relationships/tags" Target="../tags/tag131.xml" /><Relationship Id="rId14" Type="http://schemas.openxmlformats.org/officeDocument/2006/relationships/tags" Target="../tags/tag132.xml" /><Relationship Id="rId15" Type="http://schemas.openxmlformats.org/officeDocument/2006/relationships/tags" Target="../tags/tag133.xml" /><Relationship Id="rId16" Type="http://schemas.openxmlformats.org/officeDocument/2006/relationships/tags" Target="../tags/tag134.xml" /><Relationship Id="rId17" Type="http://schemas.openxmlformats.org/officeDocument/2006/relationships/tags" Target="../tags/tag135.xml" /><Relationship Id="rId18" Type="http://schemas.openxmlformats.org/officeDocument/2006/relationships/tags" Target="../tags/tag136.xml" /><Relationship Id="rId19" Type="http://schemas.openxmlformats.org/officeDocument/2006/relationships/tags" Target="../tags/tag137.xml" /><Relationship Id="rId2" Type="http://schemas.openxmlformats.org/officeDocument/2006/relationships/tags" Target="../tags/tag120.xml" /><Relationship Id="rId20" Type="http://schemas.openxmlformats.org/officeDocument/2006/relationships/tags" Target="../tags/tag138.xml" /><Relationship Id="rId21" Type="http://schemas.openxmlformats.org/officeDocument/2006/relationships/tags" Target="../tags/tag139.xml" /><Relationship Id="rId22" Type="http://schemas.openxmlformats.org/officeDocument/2006/relationships/tags" Target="../tags/tag140.xml" /><Relationship Id="rId23" Type="http://schemas.openxmlformats.org/officeDocument/2006/relationships/tags" Target="../tags/tag141.xml" /><Relationship Id="rId24" Type="http://schemas.openxmlformats.org/officeDocument/2006/relationships/tags" Target="../tags/tag142.xml" /><Relationship Id="rId25" Type="http://schemas.openxmlformats.org/officeDocument/2006/relationships/tags" Target="../tags/tag143.xml" /><Relationship Id="rId26" Type="http://schemas.openxmlformats.org/officeDocument/2006/relationships/tags" Target="../tags/tag144.xml" /><Relationship Id="rId27" Type="http://schemas.openxmlformats.org/officeDocument/2006/relationships/tags" Target="../tags/tag145.xml" /><Relationship Id="rId28" Type="http://schemas.openxmlformats.org/officeDocument/2006/relationships/tags" Target="../tags/tag146.xml" /><Relationship Id="rId29" Type="http://schemas.openxmlformats.org/officeDocument/2006/relationships/tags" Target="../tags/tag147.xml" /><Relationship Id="rId3" Type="http://schemas.openxmlformats.org/officeDocument/2006/relationships/tags" Target="../tags/tag121.xml" /><Relationship Id="rId30" Type="http://schemas.openxmlformats.org/officeDocument/2006/relationships/tags" Target="../tags/tag148.xml" /><Relationship Id="rId31" Type="http://schemas.openxmlformats.org/officeDocument/2006/relationships/tags" Target="../tags/tag149.xml" /><Relationship Id="rId32" Type="http://schemas.openxmlformats.org/officeDocument/2006/relationships/tags" Target="../tags/tag150.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tags" Target="../tags/tag163.xml" /><Relationship Id="rId15" Type="http://schemas.openxmlformats.org/officeDocument/2006/relationships/tags" Target="../tags/tag164.xml" /><Relationship Id="rId16" Type="http://schemas.openxmlformats.org/officeDocument/2006/relationships/tags" Target="../tags/tag165.xml" /><Relationship Id="rId17" Type="http://schemas.openxmlformats.org/officeDocument/2006/relationships/tags" Target="../tags/tag166.xml" /><Relationship Id="rId18" Type="http://schemas.openxmlformats.org/officeDocument/2006/relationships/tags" Target="../tags/tag167.xml" /><Relationship Id="rId19" Type="http://schemas.openxmlformats.org/officeDocument/2006/relationships/tags" Target="../tags/tag168.xml" /><Relationship Id="rId2" Type="http://schemas.openxmlformats.org/officeDocument/2006/relationships/tags" Target="../tags/tag151.xml" /><Relationship Id="rId20" Type="http://schemas.openxmlformats.org/officeDocument/2006/relationships/tags" Target="../tags/tag169.xml" /><Relationship Id="rId21" Type="http://schemas.openxmlformats.org/officeDocument/2006/relationships/tags" Target="../tags/tag170.xml" /><Relationship Id="rId22" Type="http://schemas.openxmlformats.org/officeDocument/2006/relationships/tags" Target="../tags/tag171.xml" /><Relationship Id="rId23" Type="http://schemas.openxmlformats.org/officeDocument/2006/relationships/tags" Target="../tags/tag172.xml" /><Relationship Id="rId24" Type="http://schemas.openxmlformats.org/officeDocument/2006/relationships/tags" Target="../tags/tag173.xml" /><Relationship Id="rId25" Type="http://schemas.openxmlformats.org/officeDocument/2006/relationships/tags" Target="../tags/tag174.xml" /><Relationship Id="rId26" Type="http://schemas.openxmlformats.org/officeDocument/2006/relationships/tags" Target="../tags/tag175.xml" /><Relationship Id="rId27" Type="http://schemas.openxmlformats.org/officeDocument/2006/relationships/tags" Target="../tags/tag176.xml" /><Relationship Id="rId28" Type="http://schemas.openxmlformats.org/officeDocument/2006/relationships/tags" Target="../tags/tag177.xml" /><Relationship Id="rId29" Type="http://schemas.openxmlformats.org/officeDocument/2006/relationships/tags" Target="../tags/tag178.xml" /><Relationship Id="rId3" Type="http://schemas.openxmlformats.org/officeDocument/2006/relationships/tags" Target="../tags/tag152.xml" /><Relationship Id="rId4" Type="http://schemas.openxmlformats.org/officeDocument/2006/relationships/tags" Target="../tags/tag153.xml" /><Relationship Id="rId5" Type="http://schemas.openxmlformats.org/officeDocument/2006/relationships/tags" Target="../tags/tag154.xml" /><Relationship Id="rId6" Type="http://schemas.openxmlformats.org/officeDocument/2006/relationships/tags" Target="../tags/tag155.xml" /><Relationship Id="rId7" Type="http://schemas.openxmlformats.org/officeDocument/2006/relationships/tags" Target="../tags/tag156.xml" /><Relationship Id="rId8" Type="http://schemas.openxmlformats.org/officeDocument/2006/relationships/tags" Target="../tags/tag157.xml" /><Relationship Id="rId9" Type="http://schemas.openxmlformats.org/officeDocument/2006/relationships/tags" Target="../tags/tag15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7.xml" /><Relationship Id="rId11" Type="http://schemas.openxmlformats.org/officeDocument/2006/relationships/tags" Target="../tags/tag188.xml" /><Relationship Id="rId12" Type="http://schemas.openxmlformats.org/officeDocument/2006/relationships/tags" Target="../tags/tag189.xml" /><Relationship Id="rId13" Type="http://schemas.openxmlformats.org/officeDocument/2006/relationships/tags" Target="../tags/tag190.xml" /><Relationship Id="rId14" Type="http://schemas.openxmlformats.org/officeDocument/2006/relationships/tags" Target="../tags/tag191.xml" /><Relationship Id="rId15" Type="http://schemas.openxmlformats.org/officeDocument/2006/relationships/tags" Target="../tags/tag192.xml" /><Relationship Id="rId16" Type="http://schemas.openxmlformats.org/officeDocument/2006/relationships/tags" Target="../tags/tag193.xml" /><Relationship Id="rId17" Type="http://schemas.openxmlformats.org/officeDocument/2006/relationships/tags" Target="../tags/tag194.xml" /><Relationship Id="rId18" Type="http://schemas.openxmlformats.org/officeDocument/2006/relationships/tags" Target="../tags/tag195.xml" /><Relationship Id="rId19" Type="http://schemas.openxmlformats.org/officeDocument/2006/relationships/tags" Target="../tags/tag196.xml" /><Relationship Id="rId2" Type="http://schemas.openxmlformats.org/officeDocument/2006/relationships/tags" Target="../tags/tag179.xml" /><Relationship Id="rId3" Type="http://schemas.openxmlformats.org/officeDocument/2006/relationships/tags" Target="../tags/tag180.xml" /><Relationship Id="rId4" Type="http://schemas.openxmlformats.org/officeDocument/2006/relationships/tags" Target="../tags/tag181.xml" /><Relationship Id="rId5" Type="http://schemas.openxmlformats.org/officeDocument/2006/relationships/tags" Target="../tags/tag182.xml" /><Relationship Id="rId6" Type="http://schemas.openxmlformats.org/officeDocument/2006/relationships/tags" Target="../tags/tag183.xml" /><Relationship Id="rId7" Type="http://schemas.openxmlformats.org/officeDocument/2006/relationships/tags" Target="../tags/tag184.xml" /><Relationship Id="rId8" Type="http://schemas.openxmlformats.org/officeDocument/2006/relationships/tags" Target="../tags/tag185.xml" /><Relationship Id="rId9" Type="http://schemas.openxmlformats.org/officeDocument/2006/relationships/tags" Target="../tags/tag18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5.xml" /><Relationship Id="rId11" Type="http://schemas.openxmlformats.org/officeDocument/2006/relationships/tags" Target="../tags/tag206.xml" /><Relationship Id="rId12" Type="http://schemas.openxmlformats.org/officeDocument/2006/relationships/tags" Target="../tags/tag207.xml" /><Relationship Id="rId13" Type="http://schemas.openxmlformats.org/officeDocument/2006/relationships/tags" Target="../tags/tag208.xml" /><Relationship Id="rId14" Type="http://schemas.openxmlformats.org/officeDocument/2006/relationships/tags" Target="../tags/tag209.xml" /><Relationship Id="rId15" Type="http://schemas.openxmlformats.org/officeDocument/2006/relationships/tags" Target="../tags/tag210.xml" /><Relationship Id="rId16" Type="http://schemas.openxmlformats.org/officeDocument/2006/relationships/tags" Target="../tags/tag211.xml" /><Relationship Id="rId17" Type="http://schemas.openxmlformats.org/officeDocument/2006/relationships/tags" Target="../tags/tag212.xml" /><Relationship Id="rId18" Type="http://schemas.openxmlformats.org/officeDocument/2006/relationships/tags" Target="../tags/tag213.xml" /><Relationship Id="rId19" Type="http://schemas.openxmlformats.org/officeDocument/2006/relationships/tags" Target="../tags/tag214.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tags" Target="../tags/tag202.xml" /><Relationship Id="rId8" Type="http://schemas.openxmlformats.org/officeDocument/2006/relationships/tags" Target="../tags/tag203.xml" /><Relationship Id="rId9" Type="http://schemas.openxmlformats.org/officeDocument/2006/relationships/tags" Target="../tags/tag20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3.xml" /><Relationship Id="rId11" Type="http://schemas.openxmlformats.org/officeDocument/2006/relationships/tags" Target="../tags/tag224.xml" /><Relationship Id="rId12" Type="http://schemas.openxmlformats.org/officeDocument/2006/relationships/tags" Target="../tags/tag225.xml" /><Relationship Id="rId13" Type="http://schemas.openxmlformats.org/officeDocument/2006/relationships/tags" Target="../tags/tag226.xml" /><Relationship Id="rId2" Type="http://schemas.openxmlformats.org/officeDocument/2006/relationships/tags" Target="../tags/tag215.xml" /><Relationship Id="rId3" Type="http://schemas.openxmlformats.org/officeDocument/2006/relationships/tags" Target="../tags/tag216.xml" /><Relationship Id="rId4" Type="http://schemas.openxmlformats.org/officeDocument/2006/relationships/tags" Target="../tags/tag217.xml" /><Relationship Id="rId5" Type="http://schemas.openxmlformats.org/officeDocument/2006/relationships/tags" Target="../tags/tag218.xml" /><Relationship Id="rId6" Type="http://schemas.openxmlformats.org/officeDocument/2006/relationships/tags" Target="../tags/tag219.xml" /><Relationship Id="rId7" Type="http://schemas.openxmlformats.org/officeDocument/2006/relationships/tags" Target="../tags/tag220.xml" /><Relationship Id="rId8" Type="http://schemas.openxmlformats.org/officeDocument/2006/relationships/tags" Target="../tags/tag221.xml" /><Relationship Id="rId9" Type="http://schemas.openxmlformats.org/officeDocument/2006/relationships/tags" Target="../tags/tag22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27.xml" /><Relationship Id="rId3" Type="http://schemas.openxmlformats.org/officeDocument/2006/relationships/tags" Target="../tags/tag228.xml" /><Relationship Id="rId4" Type="http://schemas.openxmlformats.org/officeDocument/2006/relationships/tags" Target="../tags/tag22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8.xml" /><Relationship Id="rId11" Type="http://schemas.openxmlformats.org/officeDocument/2006/relationships/tags" Target="../tags/tag239.xml" /><Relationship Id="rId12" Type="http://schemas.openxmlformats.org/officeDocument/2006/relationships/tags" Target="../tags/tag240.xml" /><Relationship Id="rId13" Type="http://schemas.openxmlformats.org/officeDocument/2006/relationships/tags" Target="../tags/tag241.xml" /><Relationship Id="rId14" Type="http://schemas.openxmlformats.org/officeDocument/2006/relationships/tags" Target="../tags/tag242.xml" /><Relationship Id="rId2" Type="http://schemas.openxmlformats.org/officeDocument/2006/relationships/tags" Target="../tags/tag230.xml" /><Relationship Id="rId3" Type="http://schemas.openxmlformats.org/officeDocument/2006/relationships/tags" Target="../tags/tag231.xml" /><Relationship Id="rId4" Type="http://schemas.openxmlformats.org/officeDocument/2006/relationships/tags" Target="../tags/tag232.xml" /><Relationship Id="rId5" Type="http://schemas.openxmlformats.org/officeDocument/2006/relationships/tags" Target="../tags/tag233.xml" /><Relationship Id="rId6" Type="http://schemas.openxmlformats.org/officeDocument/2006/relationships/tags" Target="../tags/tag234.xml" /><Relationship Id="rId7" Type="http://schemas.openxmlformats.org/officeDocument/2006/relationships/tags" Target="../tags/tag235.xml" /><Relationship Id="rId8" Type="http://schemas.openxmlformats.org/officeDocument/2006/relationships/tags" Target="../tags/tag236.xml" /><Relationship Id="rId9" Type="http://schemas.openxmlformats.org/officeDocument/2006/relationships/tags" Target="../tags/tag23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1.xml" /><Relationship Id="rId11" Type="http://schemas.openxmlformats.org/officeDocument/2006/relationships/tags" Target="../tags/tag252.xml" /><Relationship Id="rId12" Type="http://schemas.openxmlformats.org/officeDocument/2006/relationships/tags" Target="../tags/tag253.xml" /><Relationship Id="rId13" Type="http://schemas.openxmlformats.org/officeDocument/2006/relationships/tags" Target="../tags/tag254.xml" /><Relationship Id="rId2" Type="http://schemas.openxmlformats.org/officeDocument/2006/relationships/tags" Target="../tags/tag243.xml" /><Relationship Id="rId3" Type="http://schemas.openxmlformats.org/officeDocument/2006/relationships/tags" Target="../tags/tag244.xml" /><Relationship Id="rId4" Type="http://schemas.openxmlformats.org/officeDocument/2006/relationships/tags" Target="../tags/tag245.xml" /><Relationship Id="rId5" Type="http://schemas.openxmlformats.org/officeDocument/2006/relationships/tags" Target="../tags/tag246.xml" /><Relationship Id="rId6" Type="http://schemas.openxmlformats.org/officeDocument/2006/relationships/tags" Target="../tags/tag247.xml" /><Relationship Id="rId7" Type="http://schemas.openxmlformats.org/officeDocument/2006/relationships/tags" Target="../tags/tag248.xml" /><Relationship Id="rId8" Type="http://schemas.openxmlformats.org/officeDocument/2006/relationships/tags" Target="../tags/tag249.xml" /><Relationship Id="rId9" Type="http://schemas.openxmlformats.org/officeDocument/2006/relationships/tags" Target="../tags/tag25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3.xml" /><Relationship Id="rId11" Type="http://schemas.openxmlformats.org/officeDocument/2006/relationships/tags" Target="../tags/tag264.xml" /><Relationship Id="rId12" Type="http://schemas.openxmlformats.org/officeDocument/2006/relationships/tags" Target="../tags/tag265.xml" /><Relationship Id="rId13" Type="http://schemas.openxmlformats.org/officeDocument/2006/relationships/tags" Target="../tags/tag266.xml" /><Relationship Id="rId14" Type="http://schemas.openxmlformats.org/officeDocument/2006/relationships/tags" Target="../tags/tag267.xml" /><Relationship Id="rId15" Type="http://schemas.openxmlformats.org/officeDocument/2006/relationships/tags" Target="../tags/tag268.xml" /><Relationship Id="rId16" Type="http://schemas.openxmlformats.org/officeDocument/2006/relationships/tags" Target="../tags/tag269.xml" /><Relationship Id="rId17" Type="http://schemas.openxmlformats.org/officeDocument/2006/relationships/tags" Target="../tags/tag270.xml" /><Relationship Id="rId18" Type="http://schemas.openxmlformats.org/officeDocument/2006/relationships/tags" Target="../tags/tag271.xml" /><Relationship Id="rId19" Type="http://schemas.openxmlformats.org/officeDocument/2006/relationships/tags" Target="../tags/tag272.xml" /><Relationship Id="rId2" Type="http://schemas.openxmlformats.org/officeDocument/2006/relationships/tags" Target="../tags/tag255.xml" /><Relationship Id="rId20" Type="http://schemas.openxmlformats.org/officeDocument/2006/relationships/tags" Target="../tags/tag273.xml" /><Relationship Id="rId21" Type="http://schemas.openxmlformats.org/officeDocument/2006/relationships/tags" Target="../tags/tag274.xml" /><Relationship Id="rId3" Type="http://schemas.openxmlformats.org/officeDocument/2006/relationships/tags" Target="../tags/tag256.xml" /><Relationship Id="rId4" Type="http://schemas.openxmlformats.org/officeDocument/2006/relationships/tags" Target="../tags/tag257.xml" /><Relationship Id="rId5" Type="http://schemas.openxmlformats.org/officeDocument/2006/relationships/tags" Target="../tags/tag258.xml" /><Relationship Id="rId6" Type="http://schemas.openxmlformats.org/officeDocument/2006/relationships/tags" Target="../tags/tag259.xml" /><Relationship Id="rId7" Type="http://schemas.openxmlformats.org/officeDocument/2006/relationships/tags" Target="../tags/tag260.xml" /><Relationship Id="rId8" Type="http://schemas.openxmlformats.org/officeDocument/2006/relationships/tags" Target="../tags/tag261.xml" /><Relationship Id="rId9" Type="http://schemas.openxmlformats.org/officeDocument/2006/relationships/tags" Target="../tags/tag26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3.xml" /><Relationship Id="rId11" Type="http://schemas.openxmlformats.org/officeDocument/2006/relationships/tags" Target="../tags/tag284.xml" /><Relationship Id="rId12" Type="http://schemas.openxmlformats.org/officeDocument/2006/relationships/tags" Target="../tags/tag285.xml" /><Relationship Id="rId13" Type="http://schemas.openxmlformats.org/officeDocument/2006/relationships/tags" Target="../tags/tag286.xml" /><Relationship Id="rId14" Type="http://schemas.openxmlformats.org/officeDocument/2006/relationships/tags" Target="../tags/tag287.xml" /><Relationship Id="rId15" Type="http://schemas.openxmlformats.org/officeDocument/2006/relationships/tags" Target="../tags/tag288.xml" /><Relationship Id="rId16" Type="http://schemas.openxmlformats.org/officeDocument/2006/relationships/tags" Target="../tags/tag289.xml" /><Relationship Id="rId17" Type="http://schemas.openxmlformats.org/officeDocument/2006/relationships/tags" Target="../tags/tag290.xml" /><Relationship Id="rId2" Type="http://schemas.openxmlformats.org/officeDocument/2006/relationships/tags" Target="../tags/tag275.xml" /><Relationship Id="rId3" Type="http://schemas.openxmlformats.org/officeDocument/2006/relationships/tags" Target="../tags/tag276.xml" /><Relationship Id="rId4" Type="http://schemas.openxmlformats.org/officeDocument/2006/relationships/tags" Target="../tags/tag277.xml" /><Relationship Id="rId5" Type="http://schemas.openxmlformats.org/officeDocument/2006/relationships/tags" Target="../tags/tag278.xml" /><Relationship Id="rId6" Type="http://schemas.openxmlformats.org/officeDocument/2006/relationships/tags" Target="../tags/tag279.xml" /><Relationship Id="rId7" Type="http://schemas.openxmlformats.org/officeDocument/2006/relationships/tags" Target="../tags/tag280.xml" /><Relationship Id="rId8" Type="http://schemas.openxmlformats.org/officeDocument/2006/relationships/tags" Target="../tags/tag281.xml" /><Relationship Id="rId9" Type="http://schemas.openxmlformats.org/officeDocument/2006/relationships/tags" Target="../tags/tag28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9.xml" /><Relationship Id="rId11" Type="http://schemas.openxmlformats.org/officeDocument/2006/relationships/tags" Target="../tags/tag300.xml" /><Relationship Id="rId12" Type="http://schemas.openxmlformats.org/officeDocument/2006/relationships/tags" Target="../tags/tag301.xml" /><Relationship Id="rId13" Type="http://schemas.openxmlformats.org/officeDocument/2006/relationships/tags" Target="../tags/tag302.xml" /><Relationship Id="rId14" Type="http://schemas.openxmlformats.org/officeDocument/2006/relationships/tags" Target="../tags/tag303.xml" /><Relationship Id="rId15" Type="http://schemas.openxmlformats.org/officeDocument/2006/relationships/tags" Target="../tags/tag304.xml" /><Relationship Id="rId16" Type="http://schemas.openxmlformats.org/officeDocument/2006/relationships/tags" Target="../tags/tag305.xml" /><Relationship Id="rId17" Type="http://schemas.openxmlformats.org/officeDocument/2006/relationships/tags" Target="../tags/tag306.xml" /><Relationship Id="rId18" Type="http://schemas.openxmlformats.org/officeDocument/2006/relationships/tags" Target="../tags/tag307.xml" /><Relationship Id="rId19" Type="http://schemas.openxmlformats.org/officeDocument/2006/relationships/tags" Target="../tags/tag308.xml" /><Relationship Id="rId2" Type="http://schemas.openxmlformats.org/officeDocument/2006/relationships/tags" Target="../tags/tag291.xml" /><Relationship Id="rId3" Type="http://schemas.openxmlformats.org/officeDocument/2006/relationships/tags" Target="../tags/tag292.xml" /><Relationship Id="rId4" Type="http://schemas.openxmlformats.org/officeDocument/2006/relationships/tags" Target="../tags/tag293.xml" /><Relationship Id="rId5" Type="http://schemas.openxmlformats.org/officeDocument/2006/relationships/tags" Target="../tags/tag294.xml" /><Relationship Id="rId6" Type="http://schemas.openxmlformats.org/officeDocument/2006/relationships/tags" Target="../tags/tag295.xml" /><Relationship Id="rId7" Type="http://schemas.openxmlformats.org/officeDocument/2006/relationships/tags" Target="../tags/tag296.xml" /><Relationship Id="rId8" Type="http://schemas.openxmlformats.org/officeDocument/2006/relationships/tags" Target="../tags/tag297.xml" /><Relationship Id="rId9" Type="http://schemas.openxmlformats.org/officeDocument/2006/relationships/tags" Target="../tags/tag29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710501510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4"/>
            <p:custDataLst>
              <p:tags r:id="rId3"/>
            </p:custDataLst>
          </p:nvPr>
        </p:nvSpPr>
        <p:spPr/>
        <p:txBody>
          <a:bodyPr/>
          <a:lstStyle/>
          <a:p>
            <a:r>
              <a:rPr lang="zh-CN" altLang="en-US"/>
              <a:t>汇报人：_</a:t>
            </a:r>
            <a:endParaRPr lang="zh-CN" altLang="en-US"/>
          </a:p>
        </p:txBody>
      </p:sp>
      <p:sp>
        <p:nvSpPr>
          <p:cNvPr id="6" name="文本占位符 5"/>
          <p:cNvSpPr>
            <a:spLocks noGrp="1"/>
          </p:cNvSpPr>
          <p:nvPr>
            <p:ph type="body" idx="3"/>
            <p:custDataLst>
              <p:tags r:id="rId4"/>
            </p:custDataLst>
          </p:nvPr>
        </p:nvSpPr>
        <p:spPr/>
        <p:txBody>
          <a:bodyPr/>
          <a:lstStyle/>
          <a:p>
            <a:r>
              <a:rPr lang="zh-CN" altLang="en-US">
                <a:latin typeface="+mj-ea"/>
                <a:ea typeface="+mj-ea"/>
              </a:rPr>
              <a:t>Simple &amp; Creative</a:t>
            </a:r>
            <a:endParaRPr lang="zh-CN" altLang="en-US">
              <a:latin typeface="+mj-ea"/>
              <a:ea typeface="+mj-ea"/>
            </a:endParaRPr>
          </a:p>
        </p:txBody>
      </p:sp>
      <p:sp>
        <p:nvSpPr>
          <p:cNvPr id="7" name="标题 6"/>
          <p:cNvSpPr>
            <a:spLocks noGrp="1"/>
          </p:cNvSpPr>
          <p:nvPr>
            <p:ph type="title" idx="2"/>
            <p:custDataLst>
              <p:tags r:id="rId5"/>
            </p:custDataLst>
          </p:nvPr>
        </p:nvSpPr>
        <p:spPr/>
        <p:txBody>
          <a:bodyPr/>
          <a:lstStyle/>
          <a:p>
            <a:r>
              <a:rPr lang="zh-CN" altLang="en-US">
                <a:latin typeface="+mj-ea"/>
                <a:ea typeface="+mj-ea"/>
              </a:rPr>
              <a:t>子宫术后的护理查房</a:t>
            </a:r>
            <a:endParaRPr lang="zh-CN" altLang="en-US">
              <a:latin typeface="+mj-ea"/>
              <a:ea typeface="+mj-ea"/>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占位符 7"/>
          <p:cNvSpPr>
            <a:spLocks noGrp="1"/>
          </p:cNvSpPr>
          <p:nvPr>
            <p:ph type="body" idx="2"/>
            <p:custDataLst>
              <p:tags r:id="rId3"/>
            </p:custDataLst>
          </p:nvPr>
        </p:nvSpPr>
        <p:spPr/>
        <p:txBody>
          <a:bodyPr/>
          <a:lstStyle/>
          <a:p>
            <a:r>
              <a:rPr lang="zh-CN" altLang="en-US"/>
              <a:t>Contents</a:t>
            </a:r>
            <a:endParaRPr lang="zh-CN" altLang="en-US"/>
          </a:p>
        </p:txBody>
      </p:sp>
      <p:sp>
        <p:nvSpPr>
          <p:cNvPr id="9" name="标题 8"/>
          <p:cNvSpPr>
            <a:spLocks noGrp="1"/>
          </p:cNvSpPr>
          <p:nvPr>
            <p:ph type="title" idx="1"/>
            <p:custDataLst>
              <p:tags r:id="rId4"/>
            </p:custDataLst>
          </p:nvPr>
        </p:nvSpPr>
        <p:spPr/>
        <p:txBody>
          <a:bodyPr/>
          <a:lstStyle/>
          <a:p>
            <a:r>
              <a:rPr lang="zh-CN" altLang="en-US"/>
              <a:t>目录</a:t>
            </a:r>
            <a:endParaRPr lang="zh-CN" altLang="en-US"/>
          </a:p>
        </p:txBody>
      </p:sp>
      <p:sp>
        <p:nvSpPr>
          <p:cNvPr id="15" name="序号"/>
          <p:cNvSpPr txBox="1"/>
          <p:nvPr>
            <p:custDataLst>
              <p:tags r:id="rId5"/>
            </p:custDataLst>
          </p:nvPr>
        </p:nvSpPr>
        <p:spPr>
          <a:xfrm>
            <a:off x="7581265" y="1531620"/>
            <a:ext cx="709930" cy="494665"/>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lumMod val="50000"/>
                  </a:schemeClr>
                </a:solidFill>
                <a:latin typeface="+mj-ea"/>
                <a:ea typeface="+mj-ea"/>
                <a:cs typeface="MiSans Normal" panose="00000500000000000000" charset="-122"/>
                <a:sym typeface="MiSans Normal"/>
              </a:rPr>
              <a:t>01</a:t>
            </a:r>
            <a:endParaRPr lang="en-US" altLang="zh-CN" sz="2800">
              <a:solidFill>
                <a:schemeClr val="bg1">
                  <a:lumMod val="50000"/>
                </a:schemeClr>
              </a:solidFill>
              <a:latin typeface="+mj-ea"/>
              <a:ea typeface="+mj-ea"/>
              <a:cs typeface="MiSans Normal" panose="00000500000000000000" charset="-122"/>
              <a:sym typeface="MiSans Normal"/>
            </a:endParaRPr>
          </a:p>
        </p:txBody>
      </p:sp>
      <p:sp>
        <p:nvSpPr>
          <p:cNvPr id="16" name="标题"/>
          <p:cNvSpPr txBox="1"/>
          <p:nvPr>
            <p:custDataLst>
              <p:tags r:id="rId6"/>
            </p:custDataLst>
          </p:nvPr>
        </p:nvSpPr>
        <p:spPr>
          <a:xfrm>
            <a:off x="1475740" y="1531620"/>
            <a:ext cx="6064250" cy="49466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tx1">
                    <a:lumMod val="85000"/>
                    <a:lumOff val="15000"/>
                  </a:schemeClr>
                </a:solidFill>
                <a:latin typeface="+mj-ea"/>
                <a:ea typeface="+mj-ea"/>
                <a:cs typeface="MiSans Normal" panose="00000500000000000000" charset="-122"/>
                <a:sym typeface="MiSans Heavy"/>
              </a:rPr>
              <a:t>术后护理的基本要求</a:t>
            </a:r>
            <a:endParaRPr lang="zh-CN" altLang="en-US" sz="2400" b="1" spc="300">
              <a:solidFill>
                <a:schemeClr val="tx1">
                  <a:lumMod val="85000"/>
                  <a:lumOff val="15000"/>
                </a:schemeClr>
              </a:solidFill>
              <a:latin typeface="+mj-ea"/>
              <a:ea typeface="+mj-ea"/>
              <a:cs typeface="MiSans Normal" panose="00000500000000000000" charset="-122"/>
              <a:sym typeface="MiSans Heavy"/>
            </a:endParaRPr>
          </a:p>
        </p:txBody>
      </p:sp>
      <p:cxnSp>
        <p:nvCxnSpPr>
          <p:cNvPr id="24" name="直接连接符 23"/>
          <p:cNvCxnSpPr/>
          <p:nvPr>
            <p:custDataLst>
              <p:tags r:id="rId7"/>
            </p:custDataLst>
          </p:nvPr>
        </p:nvCxnSpPr>
        <p:spPr>
          <a:xfrm>
            <a:off x="1475740" y="2112645"/>
            <a:ext cx="6550025" cy="0"/>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17" name="序号"/>
          <p:cNvSpPr txBox="1"/>
          <p:nvPr>
            <p:custDataLst>
              <p:tags r:id="rId8"/>
            </p:custDataLst>
          </p:nvPr>
        </p:nvSpPr>
        <p:spPr>
          <a:xfrm>
            <a:off x="7581265" y="3232150"/>
            <a:ext cx="709930" cy="494665"/>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lumMod val="50000"/>
                  </a:schemeClr>
                </a:solidFill>
                <a:latin typeface="+mj-ea"/>
                <a:ea typeface="+mj-ea"/>
                <a:cs typeface="MiSans Normal" panose="00000500000000000000" charset="-122"/>
                <a:sym typeface="MiSans Normal"/>
              </a:rPr>
              <a:t>03</a:t>
            </a:r>
            <a:endParaRPr lang="en-US" altLang="zh-CN" sz="2800">
              <a:solidFill>
                <a:schemeClr val="bg1">
                  <a:lumMod val="50000"/>
                </a:schemeClr>
              </a:solidFill>
              <a:latin typeface="+mj-ea"/>
              <a:ea typeface="+mj-ea"/>
              <a:cs typeface="MiSans Normal" panose="00000500000000000000" charset="-122"/>
              <a:sym typeface="MiSans Normal"/>
            </a:endParaRPr>
          </a:p>
        </p:txBody>
      </p:sp>
      <p:sp>
        <p:nvSpPr>
          <p:cNvPr id="19" name="标题"/>
          <p:cNvSpPr txBox="1"/>
          <p:nvPr>
            <p:custDataLst>
              <p:tags r:id="rId9"/>
            </p:custDataLst>
          </p:nvPr>
        </p:nvSpPr>
        <p:spPr>
          <a:xfrm>
            <a:off x="1475740" y="3232150"/>
            <a:ext cx="6064250" cy="49466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tx1">
                    <a:lumMod val="85000"/>
                    <a:lumOff val="15000"/>
                  </a:schemeClr>
                </a:solidFill>
                <a:latin typeface="+mj-ea"/>
                <a:ea typeface="+mj-ea"/>
                <a:cs typeface="MiSans Normal" panose="00000500000000000000" charset="-122"/>
                <a:sym typeface="MiSans Heavy"/>
              </a:rPr>
              <a:t>术后的恢复与锻炼</a:t>
            </a:r>
            <a:endParaRPr lang="zh-CN" altLang="en-US" sz="2400" b="1" spc="300">
              <a:solidFill>
                <a:schemeClr val="tx1">
                  <a:lumMod val="85000"/>
                  <a:lumOff val="15000"/>
                </a:schemeClr>
              </a:solidFill>
              <a:latin typeface="+mj-ea"/>
              <a:ea typeface="+mj-ea"/>
              <a:cs typeface="MiSans Normal" panose="00000500000000000000" charset="-122"/>
              <a:sym typeface="MiSans Heavy"/>
            </a:endParaRPr>
          </a:p>
        </p:txBody>
      </p:sp>
      <p:cxnSp>
        <p:nvCxnSpPr>
          <p:cNvPr id="20" name="直接连接符 19"/>
          <p:cNvCxnSpPr/>
          <p:nvPr>
            <p:custDataLst>
              <p:tags r:id="rId10"/>
            </p:custDataLst>
          </p:nvPr>
        </p:nvCxnSpPr>
        <p:spPr>
          <a:xfrm>
            <a:off x="1475740" y="3813175"/>
            <a:ext cx="6550025" cy="0"/>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2" name="序号"/>
          <p:cNvSpPr txBox="1"/>
          <p:nvPr>
            <p:custDataLst>
              <p:tags r:id="rId11"/>
            </p:custDataLst>
          </p:nvPr>
        </p:nvSpPr>
        <p:spPr>
          <a:xfrm>
            <a:off x="7581265" y="4082415"/>
            <a:ext cx="709930" cy="494665"/>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lumMod val="50000"/>
                  </a:schemeClr>
                </a:solidFill>
                <a:latin typeface="+mj-ea"/>
                <a:ea typeface="+mj-ea"/>
                <a:cs typeface="MiSans Normal" panose="00000500000000000000" charset="-122"/>
                <a:sym typeface="MiSans Normal"/>
              </a:rPr>
              <a:t>04</a:t>
            </a:r>
            <a:endParaRPr lang="en-US" altLang="zh-CN" sz="2800">
              <a:solidFill>
                <a:schemeClr val="bg1">
                  <a:lumMod val="50000"/>
                </a:schemeClr>
              </a:solidFill>
              <a:latin typeface="+mj-ea"/>
              <a:ea typeface="+mj-ea"/>
              <a:cs typeface="MiSans Normal" panose="00000500000000000000" charset="-122"/>
              <a:sym typeface="MiSans Normal"/>
            </a:endParaRPr>
          </a:p>
        </p:txBody>
      </p:sp>
      <p:sp>
        <p:nvSpPr>
          <p:cNvPr id="25" name="标题"/>
          <p:cNvSpPr txBox="1"/>
          <p:nvPr>
            <p:custDataLst>
              <p:tags r:id="rId12"/>
            </p:custDataLst>
          </p:nvPr>
        </p:nvSpPr>
        <p:spPr>
          <a:xfrm>
            <a:off x="1475740" y="4082415"/>
            <a:ext cx="6064250" cy="49466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tx1">
                    <a:lumMod val="85000"/>
                    <a:lumOff val="15000"/>
                  </a:schemeClr>
                </a:solidFill>
                <a:latin typeface="+mj-ea"/>
                <a:ea typeface="+mj-ea"/>
                <a:cs typeface="MiSans Normal" panose="00000500000000000000" charset="-122"/>
                <a:sym typeface="MiSans Heavy"/>
              </a:rPr>
              <a:t>子宫术后的性生活与避孕</a:t>
            </a:r>
            <a:endParaRPr lang="zh-CN" altLang="en-US" sz="2400" b="1" spc="300">
              <a:solidFill>
                <a:schemeClr val="tx1">
                  <a:lumMod val="85000"/>
                  <a:lumOff val="15000"/>
                </a:schemeClr>
              </a:solidFill>
              <a:latin typeface="+mj-ea"/>
              <a:ea typeface="+mj-ea"/>
              <a:cs typeface="MiSans Normal" panose="00000500000000000000" charset="-122"/>
              <a:sym typeface="MiSans Heavy"/>
            </a:endParaRPr>
          </a:p>
        </p:txBody>
      </p:sp>
      <p:cxnSp>
        <p:nvCxnSpPr>
          <p:cNvPr id="26" name="直接连接符 25"/>
          <p:cNvCxnSpPr/>
          <p:nvPr>
            <p:custDataLst>
              <p:tags r:id="rId13"/>
            </p:custDataLst>
          </p:nvPr>
        </p:nvCxnSpPr>
        <p:spPr>
          <a:xfrm>
            <a:off x="1475740" y="4663440"/>
            <a:ext cx="6550025" cy="0"/>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44" name="序号"/>
          <p:cNvSpPr txBox="1"/>
          <p:nvPr>
            <p:custDataLst>
              <p:tags r:id="rId14"/>
            </p:custDataLst>
          </p:nvPr>
        </p:nvSpPr>
        <p:spPr>
          <a:xfrm>
            <a:off x="7581265" y="4932680"/>
            <a:ext cx="709930" cy="494665"/>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lumMod val="50000"/>
                  </a:schemeClr>
                </a:solidFill>
                <a:latin typeface="+mj-ea"/>
                <a:ea typeface="+mj-ea"/>
                <a:cs typeface="MiSans Normal" panose="00000500000000000000" charset="-122"/>
                <a:sym typeface="MiSans Normal"/>
              </a:rPr>
              <a:t>05</a:t>
            </a:r>
            <a:endParaRPr lang="en-US" altLang="zh-CN" sz="2800">
              <a:solidFill>
                <a:schemeClr val="bg1">
                  <a:lumMod val="50000"/>
                </a:schemeClr>
              </a:solidFill>
              <a:latin typeface="+mj-ea"/>
              <a:ea typeface="+mj-ea"/>
              <a:cs typeface="MiSans Normal" panose="00000500000000000000" charset="-122"/>
              <a:sym typeface="MiSans Normal"/>
            </a:endParaRPr>
          </a:p>
        </p:txBody>
      </p:sp>
      <p:sp>
        <p:nvSpPr>
          <p:cNvPr id="46" name="标题"/>
          <p:cNvSpPr txBox="1"/>
          <p:nvPr>
            <p:custDataLst>
              <p:tags r:id="rId15"/>
            </p:custDataLst>
          </p:nvPr>
        </p:nvSpPr>
        <p:spPr>
          <a:xfrm>
            <a:off x="1475740" y="4932680"/>
            <a:ext cx="6064250" cy="49466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tx1">
                    <a:lumMod val="85000"/>
                    <a:lumOff val="15000"/>
                  </a:schemeClr>
                </a:solidFill>
                <a:latin typeface="+mj-ea"/>
                <a:ea typeface="+mj-ea"/>
                <a:cs typeface="MiSans Normal" panose="00000500000000000000" charset="-122"/>
                <a:sym typeface="MiSans Heavy"/>
              </a:rPr>
              <a:t>子宫术后的复查与随诊</a:t>
            </a:r>
            <a:endParaRPr lang="zh-CN" altLang="en-US" sz="2400" b="1" spc="300">
              <a:solidFill>
                <a:schemeClr val="tx1">
                  <a:lumMod val="85000"/>
                  <a:lumOff val="15000"/>
                </a:schemeClr>
              </a:solidFill>
              <a:latin typeface="+mj-ea"/>
              <a:ea typeface="+mj-ea"/>
              <a:cs typeface="MiSans Normal" panose="00000500000000000000" charset="-122"/>
              <a:sym typeface="MiSans Heavy"/>
            </a:endParaRPr>
          </a:p>
        </p:txBody>
      </p:sp>
      <p:cxnSp>
        <p:nvCxnSpPr>
          <p:cNvPr id="47" name="直接连接符 46"/>
          <p:cNvCxnSpPr/>
          <p:nvPr>
            <p:custDataLst>
              <p:tags r:id="rId16"/>
            </p:custDataLst>
          </p:nvPr>
        </p:nvCxnSpPr>
        <p:spPr>
          <a:xfrm>
            <a:off x="1475740" y="5513705"/>
            <a:ext cx="6550025" cy="0"/>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49" name="序号"/>
          <p:cNvSpPr txBox="1"/>
          <p:nvPr>
            <p:custDataLst>
              <p:tags r:id="rId17"/>
            </p:custDataLst>
          </p:nvPr>
        </p:nvSpPr>
        <p:spPr>
          <a:xfrm>
            <a:off x="7581265" y="2381885"/>
            <a:ext cx="709930" cy="494665"/>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lumMod val="50000"/>
                  </a:schemeClr>
                </a:solidFill>
                <a:latin typeface="+mj-ea"/>
                <a:ea typeface="+mj-ea"/>
                <a:cs typeface="MiSans Normal" panose="00000500000000000000" charset="-122"/>
                <a:sym typeface="MiSans Normal"/>
              </a:rPr>
              <a:t>02</a:t>
            </a:r>
            <a:endParaRPr lang="en-US" altLang="zh-CN" sz="2800">
              <a:solidFill>
                <a:schemeClr val="bg1">
                  <a:lumMod val="50000"/>
                </a:schemeClr>
              </a:solidFill>
              <a:latin typeface="+mj-ea"/>
              <a:ea typeface="+mj-ea"/>
              <a:cs typeface="MiSans Normal" panose="00000500000000000000" charset="-122"/>
              <a:sym typeface="MiSans Normal"/>
            </a:endParaRPr>
          </a:p>
        </p:txBody>
      </p:sp>
      <p:sp>
        <p:nvSpPr>
          <p:cNvPr id="51" name="标题"/>
          <p:cNvSpPr txBox="1"/>
          <p:nvPr>
            <p:custDataLst>
              <p:tags r:id="rId18"/>
            </p:custDataLst>
          </p:nvPr>
        </p:nvSpPr>
        <p:spPr>
          <a:xfrm>
            <a:off x="1475740" y="2381885"/>
            <a:ext cx="6064250" cy="49466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tx1">
                    <a:lumMod val="85000"/>
                    <a:lumOff val="15000"/>
                  </a:schemeClr>
                </a:solidFill>
                <a:latin typeface="+mj-ea"/>
                <a:ea typeface="+mj-ea"/>
                <a:cs typeface="MiSans Normal" panose="00000500000000000000" charset="-122"/>
                <a:sym typeface="MiSans Heavy"/>
              </a:rPr>
              <a:t>术后护理的细节</a:t>
            </a:r>
            <a:endParaRPr lang="zh-CN" altLang="en-US" sz="2400" b="1" spc="300">
              <a:solidFill>
                <a:schemeClr val="tx1">
                  <a:lumMod val="85000"/>
                  <a:lumOff val="15000"/>
                </a:schemeClr>
              </a:solidFill>
              <a:latin typeface="+mj-ea"/>
              <a:ea typeface="+mj-ea"/>
              <a:cs typeface="MiSans Normal" panose="00000500000000000000" charset="-122"/>
              <a:sym typeface="MiSans Heavy"/>
            </a:endParaRPr>
          </a:p>
        </p:txBody>
      </p:sp>
      <p:cxnSp>
        <p:nvCxnSpPr>
          <p:cNvPr id="52" name="直接连接符 51"/>
          <p:cNvCxnSpPr/>
          <p:nvPr>
            <p:custDataLst>
              <p:tags r:id="rId19"/>
            </p:custDataLst>
          </p:nvPr>
        </p:nvCxnSpPr>
        <p:spPr>
          <a:xfrm>
            <a:off x="1475740" y="2962910"/>
            <a:ext cx="6550025" cy="0"/>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Tree>
    <p:custDataLst>
      <p:tags r:id="rId2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6"/>
            <p:custDataLst>
              <p:tags r:id="rId2"/>
            </p:custDataLst>
          </p:nvPr>
        </p:nvSpPr>
        <p:spPr>
          <a:xfrm>
            <a:off x="3124200" y="1438910"/>
            <a:ext cx="1717040" cy="3496310"/>
          </a:xfrm>
        </p:spPr>
        <p:txBody>
          <a:bodyPr/>
          <a:lstStyle/>
          <a:p>
            <a:r>
              <a:rPr lang="zh-CN" altLang="en-US">
                <a:latin typeface="+mj-ea"/>
                <a:ea typeface="+mj-ea"/>
              </a:rPr>
              <a:t>01</a:t>
            </a:r>
            <a:endParaRPr lang="zh-CN" altLang="en-US">
              <a:latin typeface="+mj-ea"/>
              <a:ea typeface="+mj-ea"/>
            </a:endParaRPr>
          </a:p>
        </p:txBody>
      </p:sp>
      <p:sp>
        <p:nvSpPr>
          <p:cNvPr id="4" name="标题 3"/>
          <p:cNvSpPr>
            <a:spLocks noGrp="1"/>
          </p:cNvSpPr>
          <p:nvPr>
            <p:ph type="title" idx="5"/>
            <p:custDataLst>
              <p:tags r:id="rId3"/>
            </p:custDataLst>
          </p:nvPr>
        </p:nvSpPr>
        <p:spPr/>
        <p:txBody>
          <a:bodyPr/>
          <a:lstStyle/>
          <a:p>
            <a:r>
              <a:rPr lang="zh-CN" altLang="en-US">
                <a:latin typeface="+mj-ea"/>
                <a:ea typeface="+mj-ea"/>
              </a:rPr>
              <a:t>术后护理的基本要求</a:t>
            </a:r>
            <a:endParaRPr lang="zh-CN" altLang="en-US">
              <a:latin typeface="+mj-ea"/>
              <a:ea typeface="+mj-ea"/>
            </a:endParaRPr>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观察病情</a:t>
            </a:r>
            <a:endParaRPr lang="zh-CN" altLang="en-US"/>
          </a:p>
        </p:txBody>
      </p:sp>
      <p:sp>
        <p:nvSpPr>
          <p:cNvPr id="8" name="矩形 7"/>
          <p:cNvSpPr/>
          <p:nvPr>
            <p:custDataLst>
              <p:tags r:id="rId2"/>
            </p:custDataLst>
          </p:nvPr>
        </p:nvSpPr>
        <p:spPr>
          <a:xfrm>
            <a:off x="1706489" y="1536309"/>
            <a:ext cx="1562808" cy="19511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86" name="Isosceles"/>
          <p:cNvSpPr/>
          <p:nvPr>
            <p:custDataLst>
              <p:tags r:id="rId3"/>
            </p:custDataLst>
          </p:nvPr>
        </p:nvSpPr>
        <p:spPr>
          <a:xfrm>
            <a:off x="1706489" y="1536309"/>
            <a:ext cx="1562808" cy="585973"/>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 name="矩形 4"/>
          <p:cNvSpPr/>
          <p:nvPr>
            <p:custDataLst>
              <p:tags r:id="rId4"/>
            </p:custDataLst>
          </p:nvPr>
        </p:nvSpPr>
        <p:spPr>
          <a:xfrm>
            <a:off x="857817" y="1731421"/>
            <a:ext cx="3262444" cy="1998795"/>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5"/>
            </p:custDataLst>
          </p:nvPr>
        </p:nvSpPr>
        <p:spPr>
          <a:xfrm flipH="1">
            <a:off x="2142622" y="1490400"/>
            <a:ext cx="695644" cy="547716"/>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spc="300">
                <a:solidFill>
                  <a:schemeClr val="lt1">
                    <a:lumMod val="100000"/>
                  </a:schemeClr>
                </a:solidFill>
                <a:latin typeface="+mn-ea"/>
                <a:cs typeface="Montserrat Black"/>
              </a:rPr>
              <a:t>01</a:t>
            </a:r>
            <a:endParaRPr lang="en-US" sz="2800" b="1" spc="300">
              <a:solidFill>
                <a:schemeClr val="lt1">
                  <a:lumMod val="100000"/>
                </a:schemeClr>
              </a:solidFill>
              <a:latin typeface="+mn-ea"/>
              <a:cs typeface="Montserrat Black"/>
            </a:endParaRPr>
          </a:p>
        </p:txBody>
      </p:sp>
      <p:sp>
        <p:nvSpPr>
          <p:cNvPr id="14" name="TextBox 21"/>
          <p:cNvSpPr txBox="1"/>
          <p:nvPr>
            <p:custDataLst>
              <p:tags r:id="rId6"/>
            </p:custDataLst>
          </p:nvPr>
        </p:nvSpPr>
        <p:spPr>
          <a:xfrm flipH="1">
            <a:off x="991717" y="2226214"/>
            <a:ext cx="3004692" cy="1363675"/>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solidFill>
                  <a:schemeClr val="tx1">
                    <a:lumMod val="75000"/>
                    <a:lumOff val="25000"/>
                  </a:schemeClr>
                </a:solidFill>
                <a:uFillTx/>
                <a:latin typeface="+mn-ea"/>
              </a:rPr>
              <a:t>观察生命体征：如体温、脉搏、呼吸、血压等</a:t>
            </a:r>
            <a:endParaRPr lang="zh-CN" altLang="en-US" sz="2000" spc="150">
              <a:solidFill>
                <a:schemeClr val="tx1">
                  <a:lumMod val="75000"/>
                  <a:lumOff val="25000"/>
                </a:schemeClr>
              </a:solidFill>
              <a:uFillTx/>
              <a:latin typeface="+mn-ea"/>
            </a:endParaRPr>
          </a:p>
        </p:txBody>
      </p:sp>
      <p:sp>
        <p:nvSpPr>
          <p:cNvPr id="96" name="矩形 95"/>
          <p:cNvSpPr/>
          <p:nvPr>
            <p:custDataLst>
              <p:tags r:id="rId7"/>
            </p:custDataLst>
          </p:nvPr>
        </p:nvSpPr>
        <p:spPr>
          <a:xfrm>
            <a:off x="5312234" y="1536309"/>
            <a:ext cx="1562808" cy="195112"/>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90" name="Isosceles"/>
          <p:cNvSpPr/>
          <p:nvPr>
            <p:custDataLst>
              <p:tags r:id="rId8"/>
            </p:custDataLst>
          </p:nvPr>
        </p:nvSpPr>
        <p:spPr>
          <a:xfrm>
            <a:off x="5312234" y="1536309"/>
            <a:ext cx="1562808" cy="585973"/>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91" name="矩形 90"/>
          <p:cNvSpPr/>
          <p:nvPr>
            <p:custDataLst>
              <p:tags r:id="rId9"/>
            </p:custDataLst>
          </p:nvPr>
        </p:nvSpPr>
        <p:spPr>
          <a:xfrm>
            <a:off x="4462286" y="1731421"/>
            <a:ext cx="3262444" cy="1998795"/>
          </a:xfrm>
          <a:prstGeom prst="rect">
            <a:avLst/>
          </a:prstGeom>
          <a:solidFill>
            <a:schemeClr val="accent3">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9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10"/>
            </p:custDataLst>
          </p:nvPr>
        </p:nvSpPr>
        <p:spPr>
          <a:xfrm flipH="1">
            <a:off x="5747729" y="1490400"/>
            <a:ext cx="695644" cy="547716"/>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spc="300">
                <a:solidFill>
                  <a:schemeClr val="lt1">
                    <a:lumMod val="100000"/>
                  </a:schemeClr>
                </a:solidFill>
                <a:latin typeface="+mn-ea"/>
                <a:cs typeface="Montserrat Black"/>
              </a:rPr>
              <a:t>02</a:t>
            </a:r>
            <a:endParaRPr lang="en-US" sz="2800" b="1" spc="300">
              <a:solidFill>
                <a:schemeClr val="lt1">
                  <a:lumMod val="100000"/>
                </a:schemeClr>
              </a:solidFill>
              <a:latin typeface="+mn-ea"/>
              <a:cs typeface="Montserrat Black"/>
            </a:endParaRPr>
          </a:p>
        </p:txBody>
      </p:sp>
      <p:sp>
        <p:nvSpPr>
          <p:cNvPr id="94" name="TextBox 21"/>
          <p:cNvSpPr txBox="1"/>
          <p:nvPr>
            <p:custDataLst>
              <p:tags r:id="rId11"/>
            </p:custDataLst>
          </p:nvPr>
        </p:nvSpPr>
        <p:spPr>
          <a:xfrm flipH="1">
            <a:off x="4596823" y="2226214"/>
            <a:ext cx="3004692" cy="1363675"/>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solidFill>
                  <a:schemeClr val="tx1">
                    <a:lumMod val="75000"/>
                    <a:lumOff val="25000"/>
                  </a:schemeClr>
                </a:solidFill>
                <a:uFillTx/>
                <a:latin typeface="+mn-ea"/>
              </a:rPr>
              <a:t>观察伤口情况：如出血、红肿、渗出等</a:t>
            </a:r>
            <a:endParaRPr lang="zh-CN" altLang="en-US" sz="2000" spc="150">
              <a:solidFill>
                <a:schemeClr val="tx1">
                  <a:lumMod val="75000"/>
                  <a:lumOff val="25000"/>
                </a:schemeClr>
              </a:solidFill>
              <a:uFillTx/>
              <a:latin typeface="+mn-ea"/>
            </a:endParaRPr>
          </a:p>
        </p:txBody>
      </p:sp>
      <p:sp>
        <p:nvSpPr>
          <p:cNvPr id="101" name="矩形 100"/>
          <p:cNvSpPr/>
          <p:nvPr>
            <p:custDataLst>
              <p:tags r:id="rId12"/>
            </p:custDataLst>
          </p:nvPr>
        </p:nvSpPr>
        <p:spPr>
          <a:xfrm>
            <a:off x="8066117" y="1731421"/>
            <a:ext cx="3262444" cy="1998795"/>
          </a:xfrm>
          <a:prstGeom prst="rect">
            <a:avLst/>
          </a:prstGeom>
          <a:solidFill>
            <a:schemeClr val="accent4">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6" name="矩形 105"/>
          <p:cNvSpPr/>
          <p:nvPr>
            <p:custDataLst>
              <p:tags r:id="rId13"/>
            </p:custDataLst>
          </p:nvPr>
        </p:nvSpPr>
        <p:spPr>
          <a:xfrm>
            <a:off x="8916065" y="1536309"/>
            <a:ext cx="1562808" cy="195112"/>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0" name="Isosceles"/>
          <p:cNvSpPr/>
          <p:nvPr>
            <p:custDataLst>
              <p:tags r:id="rId14"/>
            </p:custDataLst>
          </p:nvPr>
        </p:nvSpPr>
        <p:spPr>
          <a:xfrm>
            <a:off x="8916065" y="1536309"/>
            <a:ext cx="1562808" cy="585973"/>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15"/>
            </p:custDataLst>
          </p:nvPr>
        </p:nvSpPr>
        <p:spPr>
          <a:xfrm flipH="1">
            <a:off x="9351560" y="1490400"/>
            <a:ext cx="695644" cy="547716"/>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spc="300">
                <a:solidFill>
                  <a:schemeClr val="lt1">
                    <a:lumMod val="100000"/>
                  </a:schemeClr>
                </a:solidFill>
                <a:latin typeface="+mn-ea"/>
                <a:cs typeface="Montserrat Black"/>
              </a:rPr>
              <a:t>03</a:t>
            </a:r>
            <a:endParaRPr lang="en-US" sz="2800" b="1" spc="300">
              <a:solidFill>
                <a:schemeClr val="lt1">
                  <a:lumMod val="100000"/>
                </a:schemeClr>
              </a:solidFill>
              <a:latin typeface="+mn-ea"/>
              <a:cs typeface="Montserrat Black"/>
            </a:endParaRPr>
          </a:p>
        </p:txBody>
      </p:sp>
      <p:sp>
        <p:nvSpPr>
          <p:cNvPr id="104" name="TextBox 21"/>
          <p:cNvSpPr txBox="1"/>
          <p:nvPr>
            <p:custDataLst>
              <p:tags r:id="rId16"/>
            </p:custDataLst>
          </p:nvPr>
        </p:nvSpPr>
        <p:spPr>
          <a:xfrm flipH="1">
            <a:off x="8200655" y="2226214"/>
            <a:ext cx="3004692" cy="1363675"/>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solidFill>
                  <a:schemeClr val="tx1">
                    <a:lumMod val="75000"/>
                    <a:lumOff val="25000"/>
                  </a:schemeClr>
                </a:solidFill>
                <a:uFillTx/>
                <a:latin typeface="+mn-ea"/>
              </a:rPr>
              <a:t>观察疼痛程度：如疼痛部位、持续时间、疼痛程度等</a:t>
            </a:r>
            <a:endParaRPr lang="zh-CN" altLang="en-US" sz="2000" spc="150">
              <a:solidFill>
                <a:schemeClr val="tx1">
                  <a:lumMod val="75000"/>
                  <a:lumOff val="25000"/>
                </a:schemeClr>
              </a:solidFill>
              <a:uFillTx/>
              <a:latin typeface="+mn-ea"/>
            </a:endParaRPr>
          </a:p>
        </p:txBody>
      </p:sp>
      <p:sp>
        <p:nvSpPr>
          <p:cNvPr id="116" name="矩形 115"/>
          <p:cNvSpPr/>
          <p:nvPr>
            <p:custDataLst>
              <p:tags r:id="rId17"/>
            </p:custDataLst>
          </p:nvPr>
        </p:nvSpPr>
        <p:spPr>
          <a:xfrm>
            <a:off x="1706489" y="4056823"/>
            <a:ext cx="1562808" cy="195112"/>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10" name="Isosceles"/>
          <p:cNvSpPr/>
          <p:nvPr>
            <p:custDataLst>
              <p:tags r:id="rId18"/>
            </p:custDataLst>
          </p:nvPr>
        </p:nvSpPr>
        <p:spPr>
          <a:xfrm>
            <a:off x="1706489" y="4056185"/>
            <a:ext cx="1562808" cy="585973"/>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11" name="矩形 110"/>
          <p:cNvSpPr/>
          <p:nvPr>
            <p:custDataLst>
              <p:tags r:id="rId19"/>
            </p:custDataLst>
          </p:nvPr>
        </p:nvSpPr>
        <p:spPr>
          <a:xfrm>
            <a:off x="857817" y="4251297"/>
            <a:ext cx="3262444" cy="1998795"/>
          </a:xfrm>
          <a:prstGeom prst="rect">
            <a:avLst/>
          </a:prstGeom>
          <a:solidFill>
            <a:schemeClr val="accent5">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1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20"/>
            </p:custDataLst>
          </p:nvPr>
        </p:nvSpPr>
        <p:spPr>
          <a:xfrm flipH="1">
            <a:off x="2142622" y="4010276"/>
            <a:ext cx="695644" cy="547716"/>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spc="300">
                <a:solidFill>
                  <a:schemeClr val="lt1">
                    <a:lumMod val="100000"/>
                  </a:schemeClr>
                </a:solidFill>
                <a:latin typeface="+mn-ea"/>
                <a:cs typeface="Montserrat Black"/>
              </a:rPr>
              <a:t>04</a:t>
            </a:r>
            <a:endParaRPr lang="en-US" sz="2800" b="1" spc="300">
              <a:solidFill>
                <a:schemeClr val="lt1">
                  <a:lumMod val="100000"/>
                </a:schemeClr>
              </a:solidFill>
              <a:latin typeface="+mn-ea"/>
              <a:cs typeface="Montserrat Black"/>
            </a:endParaRPr>
          </a:p>
        </p:txBody>
      </p:sp>
      <p:sp>
        <p:nvSpPr>
          <p:cNvPr id="114" name="TextBox 21"/>
          <p:cNvSpPr txBox="1"/>
          <p:nvPr>
            <p:custDataLst>
              <p:tags r:id="rId21"/>
            </p:custDataLst>
          </p:nvPr>
        </p:nvSpPr>
        <p:spPr>
          <a:xfrm flipH="1">
            <a:off x="991717" y="4745453"/>
            <a:ext cx="3004692" cy="1363675"/>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solidFill>
                  <a:schemeClr val="tx1">
                    <a:lumMod val="75000"/>
                    <a:lumOff val="25000"/>
                  </a:schemeClr>
                </a:solidFill>
                <a:uFillTx/>
                <a:latin typeface="+mn-ea"/>
              </a:rPr>
              <a:t>观察排尿情况：如尿量、尿色、尿液性质等</a:t>
            </a:r>
            <a:endParaRPr lang="zh-CN" altLang="en-US" sz="2000" spc="150">
              <a:solidFill>
                <a:schemeClr val="tx1">
                  <a:lumMod val="75000"/>
                  <a:lumOff val="25000"/>
                </a:schemeClr>
              </a:solidFill>
              <a:uFillTx/>
              <a:latin typeface="+mn-ea"/>
            </a:endParaRPr>
          </a:p>
        </p:txBody>
      </p:sp>
      <p:sp>
        <p:nvSpPr>
          <p:cNvPr id="4" name="矩形 3"/>
          <p:cNvSpPr/>
          <p:nvPr>
            <p:custDataLst>
              <p:tags r:id="rId22"/>
            </p:custDataLst>
          </p:nvPr>
        </p:nvSpPr>
        <p:spPr>
          <a:xfrm>
            <a:off x="5311596" y="4056823"/>
            <a:ext cx="1562808" cy="195112"/>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7" name="Isosceles"/>
          <p:cNvSpPr/>
          <p:nvPr>
            <p:custDataLst>
              <p:tags r:id="rId23"/>
            </p:custDataLst>
          </p:nvPr>
        </p:nvSpPr>
        <p:spPr>
          <a:xfrm>
            <a:off x="5311596" y="4056185"/>
            <a:ext cx="1562808" cy="585973"/>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 name="矩形 9"/>
          <p:cNvSpPr/>
          <p:nvPr>
            <p:custDataLst>
              <p:tags r:id="rId24"/>
            </p:custDataLst>
          </p:nvPr>
        </p:nvSpPr>
        <p:spPr>
          <a:xfrm>
            <a:off x="4462286" y="4251297"/>
            <a:ext cx="3262444" cy="1998795"/>
          </a:xfrm>
          <a:prstGeom prst="rect">
            <a:avLst/>
          </a:prstGeom>
          <a:solidFill>
            <a:schemeClr val="accent6">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1"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25"/>
            </p:custDataLst>
          </p:nvPr>
        </p:nvSpPr>
        <p:spPr>
          <a:xfrm flipH="1">
            <a:off x="5747729" y="4010276"/>
            <a:ext cx="695644" cy="547716"/>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spc="300">
                <a:solidFill>
                  <a:schemeClr val="lt1">
                    <a:lumMod val="100000"/>
                  </a:schemeClr>
                </a:solidFill>
                <a:latin typeface="+mn-ea"/>
                <a:cs typeface="Montserrat Black"/>
              </a:rPr>
              <a:t>05</a:t>
            </a:r>
            <a:endParaRPr lang="en-US" sz="2800" b="1" spc="300">
              <a:solidFill>
                <a:schemeClr val="lt1">
                  <a:lumMod val="100000"/>
                </a:schemeClr>
              </a:solidFill>
              <a:latin typeface="+mn-ea"/>
              <a:cs typeface="Montserrat Black"/>
            </a:endParaRPr>
          </a:p>
        </p:txBody>
      </p:sp>
      <p:sp>
        <p:nvSpPr>
          <p:cNvPr id="13" name="TextBox 21"/>
          <p:cNvSpPr txBox="1"/>
          <p:nvPr>
            <p:custDataLst>
              <p:tags r:id="rId26"/>
            </p:custDataLst>
          </p:nvPr>
        </p:nvSpPr>
        <p:spPr>
          <a:xfrm flipH="1">
            <a:off x="4596823" y="4745453"/>
            <a:ext cx="3004692" cy="1363675"/>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solidFill>
                  <a:schemeClr val="tx1">
                    <a:lumMod val="75000"/>
                    <a:lumOff val="25000"/>
                  </a:schemeClr>
                </a:solidFill>
                <a:uFillTx/>
                <a:latin typeface="+mn-ea"/>
              </a:rPr>
              <a:t>观察胃肠道功能：如食欲、消化、排便等</a:t>
            </a:r>
            <a:endParaRPr lang="zh-CN" altLang="en-US" sz="2000" spc="150">
              <a:solidFill>
                <a:schemeClr val="tx1">
                  <a:lumMod val="75000"/>
                  <a:lumOff val="25000"/>
                </a:schemeClr>
              </a:solidFill>
              <a:uFillTx/>
              <a:latin typeface="+mn-ea"/>
            </a:endParaRPr>
          </a:p>
        </p:txBody>
      </p:sp>
      <p:sp>
        <p:nvSpPr>
          <p:cNvPr id="19" name="矩形 18"/>
          <p:cNvSpPr/>
          <p:nvPr>
            <p:custDataLst>
              <p:tags r:id="rId27"/>
            </p:custDataLst>
          </p:nvPr>
        </p:nvSpPr>
        <p:spPr>
          <a:xfrm>
            <a:off x="8915427" y="4056185"/>
            <a:ext cx="1562808" cy="19511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21" name="Isosceles"/>
          <p:cNvSpPr/>
          <p:nvPr>
            <p:custDataLst>
              <p:tags r:id="rId28"/>
            </p:custDataLst>
          </p:nvPr>
        </p:nvSpPr>
        <p:spPr>
          <a:xfrm>
            <a:off x="8915427" y="4056185"/>
            <a:ext cx="1562808" cy="585973"/>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22" name="矩形 21"/>
          <p:cNvSpPr/>
          <p:nvPr>
            <p:custDataLst>
              <p:tags r:id="rId29"/>
            </p:custDataLst>
          </p:nvPr>
        </p:nvSpPr>
        <p:spPr>
          <a:xfrm>
            <a:off x="8066117" y="4251297"/>
            <a:ext cx="3262444" cy="1998795"/>
          </a:xfrm>
          <a:prstGeom prst="rect">
            <a:avLst/>
          </a:prstGeom>
          <a:solidFill>
            <a:schemeClr val="accent2">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23"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30"/>
            </p:custDataLst>
          </p:nvPr>
        </p:nvSpPr>
        <p:spPr>
          <a:xfrm flipH="1">
            <a:off x="9351560" y="4009639"/>
            <a:ext cx="695644" cy="547716"/>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spc="300">
                <a:solidFill>
                  <a:schemeClr val="lt1">
                    <a:lumMod val="100000"/>
                  </a:schemeClr>
                </a:solidFill>
                <a:latin typeface="+mn-ea"/>
                <a:cs typeface="Montserrat Black"/>
              </a:rPr>
              <a:t>06</a:t>
            </a:r>
            <a:endParaRPr lang="en-US" sz="2800" b="1" spc="300">
              <a:solidFill>
                <a:schemeClr val="lt1">
                  <a:lumMod val="100000"/>
                </a:schemeClr>
              </a:solidFill>
              <a:latin typeface="+mn-ea"/>
              <a:cs typeface="Montserrat Black"/>
            </a:endParaRPr>
          </a:p>
        </p:txBody>
      </p:sp>
      <p:sp>
        <p:nvSpPr>
          <p:cNvPr id="24" name="TextBox 21"/>
          <p:cNvSpPr txBox="1"/>
          <p:nvPr>
            <p:custDataLst>
              <p:tags r:id="rId31"/>
            </p:custDataLst>
          </p:nvPr>
        </p:nvSpPr>
        <p:spPr>
          <a:xfrm flipH="1">
            <a:off x="8200655" y="4744815"/>
            <a:ext cx="3004692" cy="1363675"/>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solidFill>
                  <a:schemeClr val="tx1">
                    <a:lumMod val="75000"/>
                    <a:lumOff val="25000"/>
                  </a:schemeClr>
                </a:solidFill>
                <a:uFillTx/>
                <a:latin typeface="+mn-ea"/>
              </a:rPr>
              <a:t>观察心理状况：如情绪、睡眠、焦虑等</a:t>
            </a:r>
            <a:endParaRPr lang="zh-CN" altLang="en-US" sz="2000" spc="150">
              <a:solidFill>
                <a:schemeClr val="tx1">
                  <a:lumMod val="75000"/>
                  <a:lumOff val="25000"/>
                </a:schemeClr>
              </a:solidFill>
              <a:uFillTx/>
              <a:latin typeface="+mn-ea"/>
            </a:endParaRPr>
          </a:p>
        </p:txBody>
      </p:sp>
    </p:spTree>
    <p:custDataLst>
      <p:tags r:id="rId32"/>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保持清洁</a:t>
            </a:r>
            <a:endParaRPr lang="zh-CN" altLang="en-US"/>
          </a:p>
        </p:txBody>
      </p:sp>
      <p:sp>
        <p:nvSpPr>
          <p:cNvPr id="58" name="矩形 57"/>
          <p:cNvSpPr/>
          <p:nvPr>
            <p:custDataLst>
              <p:tags r:id="rId2"/>
            </p:custDataLst>
          </p:nvPr>
        </p:nvSpPr>
        <p:spPr>
          <a:xfrm>
            <a:off x="608400" y="4041364"/>
            <a:ext cx="5351702" cy="1848054"/>
          </a:xfrm>
          <a:prstGeom prst="rect">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60" name="矩形 59"/>
          <p:cNvSpPr/>
          <p:nvPr>
            <p:custDataLst>
              <p:tags r:id="rId3"/>
            </p:custDataLst>
          </p:nvPr>
        </p:nvSpPr>
        <p:spPr>
          <a:xfrm>
            <a:off x="793779" y="4489840"/>
            <a:ext cx="565692" cy="77082"/>
          </a:xfrm>
          <a:prstGeom prst="rect">
            <a:avLst/>
          </a:prstGeom>
          <a:solidFill>
            <a:schemeClr val="accent3">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64" name="矩形 63"/>
          <p:cNvSpPr/>
          <p:nvPr>
            <p:custDataLst>
              <p:tags r:id="rId4"/>
            </p:custDataLst>
          </p:nvPr>
        </p:nvSpPr>
        <p:spPr>
          <a:xfrm>
            <a:off x="735171" y="4446522"/>
            <a:ext cx="565692" cy="7708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65" name="文本框 64"/>
          <p:cNvSpPr txBox="1"/>
          <p:nvPr>
            <p:custDataLst>
              <p:tags r:id="rId5"/>
            </p:custDataLst>
          </p:nvPr>
        </p:nvSpPr>
        <p:spPr>
          <a:xfrm>
            <a:off x="735808" y="4612789"/>
            <a:ext cx="4988211" cy="1184258"/>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保持室内环境清洁，定期通风</a:t>
            </a:r>
            <a:endParaRPr lang="zh-CN" altLang="en-US" sz="2400" spc="100">
              <a:solidFill>
                <a:schemeClr val="tx1">
                  <a:lumMod val="75000"/>
                  <a:lumOff val="25000"/>
                </a:schemeClr>
              </a:solidFill>
              <a:latin typeface="+mn-ea"/>
              <a:sym typeface="+mn-ea"/>
            </a:endParaRPr>
          </a:p>
        </p:txBody>
      </p:sp>
      <p:sp>
        <p:nvSpPr>
          <p:cNvPr id="66" name="三角形 33"/>
          <p:cNvSpPr/>
          <p:nvPr>
            <p:custDataLst>
              <p:tags r:id="rId6"/>
            </p:custDataLst>
          </p:nvPr>
        </p:nvSpPr>
        <p:spPr>
          <a:xfrm>
            <a:off x="5723835" y="5749269"/>
            <a:ext cx="111482" cy="96193"/>
          </a:xfrm>
          <a:prstGeom prst="triangle">
            <a:avLst/>
          </a:prstGeom>
          <a:solidFill>
            <a:schemeClr val="accent3">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67" name="三角形 7"/>
          <p:cNvSpPr/>
          <p:nvPr>
            <p:custDataLst>
              <p:tags r:id="rId7"/>
            </p:custDataLst>
          </p:nvPr>
        </p:nvSpPr>
        <p:spPr>
          <a:xfrm>
            <a:off x="5682427" y="5726336"/>
            <a:ext cx="111482" cy="96193"/>
          </a:xfrm>
          <a:prstGeom prs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68" name="文本框 67"/>
          <p:cNvSpPr txBox="1"/>
          <p:nvPr>
            <p:custDataLst>
              <p:tags r:id="rId8"/>
            </p:custDataLst>
          </p:nvPr>
        </p:nvSpPr>
        <p:spPr>
          <a:xfrm>
            <a:off x="635156" y="4006327"/>
            <a:ext cx="769545" cy="649144"/>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03</a:t>
            </a:r>
            <a:endParaRPr lang="en-US" altLang="zh-CN" sz="3600" b="1" spc="150">
              <a:solidFill>
                <a:schemeClr val="tx1">
                  <a:lumMod val="85000"/>
                  <a:lumOff val="15000"/>
                </a:schemeClr>
              </a:solidFill>
              <a:latin typeface="+mn-ea"/>
              <a:cs typeface="+mj-lt"/>
            </a:endParaRPr>
          </a:p>
        </p:txBody>
      </p:sp>
      <p:sp>
        <p:nvSpPr>
          <p:cNvPr id="69" name="矩形 68"/>
          <p:cNvSpPr/>
          <p:nvPr>
            <p:custDataLst>
              <p:tags r:id="rId9"/>
            </p:custDataLst>
          </p:nvPr>
        </p:nvSpPr>
        <p:spPr>
          <a:xfrm>
            <a:off x="6226460" y="4041364"/>
            <a:ext cx="5351702" cy="1848054"/>
          </a:xfrm>
          <a:prstGeom prst="rect">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70" name="矩形 69"/>
          <p:cNvSpPr/>
          <p:nvPr>
            <p:custDataLst>
              <p:tags r:id="rId10"/>
            </p:custDataLst>
          </p:nvPr>
        </p:nvSpPr>
        <p:spPr>
          <a:xfrm>
            <a:off x="6411202" y="4489840"/>
            <a:ext cx="565692" cy="7708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72" name="矩形 71"/>
          <p:cNvSpPr/>
          <p:nvPr>
            <p:custDataLst>
              <p:tags r:id="rId11"/>
            </p:custDataLst>
          </p:nvPr>
        </p:nvSpPr>
        <p:spPr>
          <a:xfrm>
            <a:off x="6353231" y="4446522"/>
            <a:ext cx="565692" cy="770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73" name="文本框 72"/>
          <p:cNvSpPr txBox="1"/>
          <p:nvPr>
            <p:custDataLst>
              <p:tags r:id="rId12"/>
            </p:custDataLst>
          </p:nvPr>
        </p:nvSpPr>
        <p:spPr>
          <a:xfrm>
            <a:off x="6353868" y="4612789"/>
            <a:ext cx="4988211" cy="1184258"/>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保持饮食卫生，避免食用生冷食物</a:t>
            </a:r>
            <a:endParaRPr lang="zh-CN" altLang="en-US" sz="2400" spc="100">
              <a:solidFill>
                <a:schemeClr val="tx1">
                  <a:lumMod val="75000"/>
                  <a:lumOff val="25000"/>
                </a:schemeClr>
              </a:solidFill>
              <a:latin typeface="+mn-ea"/>
              <a:sym typeface="+mn-ea"/>
            </a:endParaRPr>
          </a:p>
        </p:txBody>
      </p:sp>
      <p:sp>
        <p:nvSpPr>
          <p:cNvPr id="77" name="三角形 33"/>
          <p:cNvSpPr/>
          <p:nvPr>
            <p:custDataLst>
              <p:tags r:id="rId13"/>
            </p:custDataLst>
          </p:nvPr>
        </p:nvSpPr>
        <p:spPr>
          <a:xfrm>
            <a:off x="11341895" y="5749269"/>
            <a:ext cx="111482" cy="96193"/>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78" name="三角形 7"/>
          <p:cNvSpPr/>
          <p:nvPr>
            <p:custDataLst>
              <p:tags r:id="rId14"/>
            </p:custDataLst>
          </p:nvPr>
        </p:nvSpPr>
        <p:spPr>
          <a:xfrm>
            <a:off x="11299851" y="5726336"/>
            <a:ext cx="111482" cy="96193"/>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79" name="文本框 78"/>
          <p:cNvSpPr txBox="1"/>
          <p:nvPr>
            <p:custDataLst>
              <p:tags r:id="rId15"/>
            </p:custDataLst>
          </p:nvPr>
        </p:nvSpPr>
        <p:spPr>
          <a:xfrm>
            <a:off x="6253216" y="4006327"/>
            <a:ext cx="769545" cy="649144"/>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04</a:t>
            </a:r>
            <a:endParaRPr lang="en-US" altLang="zh-CN" sz="3600" b="1" spc="150">
              <a:solidFill>
                <a:schemeClr val="tx1">
                  <a:lumMod val="85000"/>
                  <a:lumOff val="15000"/>
                </a:schemeClr>
              </a:solidFill>
              <a:latin typeface="+mn-ea"/>
              <a:cs typeface="+mj-lt"/>
            </a:endParaRPr>
          </a:p>
        </p:txBody>
      </p:sp>
      <p:sp>
        <p:nvSpPr>
          <p:cNvPr id="80" name="矩形 79"/>
          <p:cNvSpPr/>
          <p:nvPr>
            <p:custDataLst>
              <p:tags r:id="rId16"/>
            </p:custDataLst>
          </p:nvPr>
        </p:nvSpPr>
        <p:spPr>
          <a:xfrm>
            <a:off x="608400" y="1886256"/>
            <a:ext cx="5351702" cy="1848054"/>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81" name="矩形 80"/>
          <p:cNvSpPr/>
          <p:nvPr>
            <p:custDataLst>
              <p:tags r:id="rId17"/>
            </p:custDataLst>
          </p:nvPr>
        </p:nvSpPr>
        <p:spPr>
          <a:xfrm>
            <a:off x="793779" y="2335369"/>
            <a:ext cx="565692" cy="77082"/>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82" name="矩形 81"/>
          <p:cNvSpPr/>
          <p:nvPr>
            <p:custDataLst>
              <p:tags r:id="rId18"/>
            </p:custDataLst>
          </p:nvPr>
        </p:nvSpPr>
        <p:spPr>
          <a:xfrm>
            <a:off x="735171" y="2291414"/>
            <a:ext cx="565692" cy="7708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83" name="文本框 82"/>
          <p:cNvSpPr txBox="1"/>
          <p:nvPr>
            <p:custDataLst>
              <p:tags r:id="rId19"/>
            </p:custDataLst>
          </p:nvPr>
        </p:nvSpPr>
        <p:spPr>
          <a:xfrm>
            <a:off x="735808" y="2458318"/>
            <a:ext cx="4988211" cy="1184258"/>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保持伤口清洁，避免感染</a:t>
            </a:r>
            <a:endParaRPr lang="zh-CN" altLang="en-US" sz="2400" spc="100">
              <a:solidFill>
                <a:schemeClr val="tx1">
                  <a:lumMod val="75000"/>
                  <a:lumOff val="25000"/>
                </a:schemeClr>
              </a:solidFill>
              <a:latin typeface="+mn-ea"/>
              <a:sym typeface="+mn-ea"/>
            </a:endParaRPr>
          </a:p>
        </p:txBody>
      </p:sp>
      <p:sp>
        <p:nvSpPr>
          <p:cNvPr id="85" name="三角形 33"/>
          <p:cNvSpPr/>
          <p:nvPr>
            <p:custDataLst>
              <p:tags r:id="rId20"/>
            </p:custDataLst>
          </p:nvPr>
        </p:nvSpPr>
        <p:spPr>
          <a:xfrm>
            <a:off x="5723835" y="3594798"/>
            <a:ext cx="111482" cy="96193"/>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86" name="三角形 7"/>
          <p:cNvSpPr/>
          <p:nvPr>
            <p:custDataLst>
              <p:tags r:id="rId21"/>
            </p:custDataLst>
          </p:nvPr>
        </p:nvSpPr>
        <p:spPr>
          <a:xfrm>
            <a:off x="5682427" y="3571865"/>
            <a:ext cx="111482" cy="9619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87" name="文本框 86"/>
          <p:cNvSpPr txBox="1"/>
          <p:nvPr>
            <p:custDataLst>
              <p:tags r:id="rId22"/>
            </p:custDataLst>
          </p:nvPr>
        </p:nvSpPr>
        <p:spPr>
          <a:xfrm>
            <a:off x="635156" y="1851219"/>
            <a:ext cx="769545" cy="649144"/>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01</a:t>
            </a:r>
            <a:endParaRPr lang="en-US" altLang="zh-CN" sz="3600" b="1" spc="150">
              <a:solidFill>
                <a:schemeClr val="tx1">
                  <a:lumMod val="85000"/>
                  <a:lumOff val="15000"/>
                </a:schemeClr>
              </a:solidFill>
              <a:latin typeface="+mn-ea"/>
              <a:cs typeface="+mj-lt"/>
            </a:endParaRPr>
          </a:p>
        </p:txBody>
      </p:sp>
      <p:sp>
        <p:nvSpPr>
          <p:cNvPr id="89" name="矩形 88"/>
          <p:cNvSpPr/>
          <p:nvPr>
            <p:custDataLst>
              <p:tags r:id="rId23"/>
            </p:custDataLst>
          </p:nvPr>
        </p:nvSpPr>
        <p:spPr>
          <a:xfrm>
            <a:off x="6226460" y="1886256"/>
            <a:ext cx="5351702" cy="1848054"/>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90" name="矩形 89"/>
          <p:cNvSpPr/>
          <p:nvPr>
            <p:custDataLst>
              <p:tags r:id="rId24"/>
            </p:custDataLst>
          </p:nvPr>
        </p:nvSpPr>
        <p:spPr>
          <a:xfrm>
            <a:off x="6411202" y="2335369"/>
            <a:ext cx="565692" cy="77082"/>
          </a:xfrm>
          <a:prstGeom prst="rect">
            <a:avLst/>
          </a:pr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91" name="矩形 90"/>
          <p:cNvSpPr/>
          <p:nvPr>
            <p:custDataLst>
              <p:tags r:id="rId25"/>
            </p:custDataLst>
          </p:nvPr>
        </p:nvSpPr>
        <p:spPr>
          <a:xfrm>
            <a:off x="6353231" y="2291414"/>
            <a:ext cx="565692" cy="7708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92" name="文本框 91"/>
          <p:cNvSpPr txBox="1"/>
          <p:nvPr>
            <p:custDataLst>
              <p:tags r:id="rId26"/>
            </p:custDataLst>
          </p:nvPr>
        </p:nvSpPr>
        <p:spPr>
          <a:xfrm>
            <a:off x="6353868" y="2458318"/>
            <a:ext cx="4988211" cy="1184258"/>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保持个人卫生，勤换衣物</a:t>
            </a:r>
            <a:endParaRPr lang="zh-CN" altLang="en-US" sz="2400" spc="100">
              <a:solidFill>
                <a:schemeClr val="tx1">
                  <a:lumMod val="75000"/>
                  <a:lumOff val="25000"/>
                </a:schemeClr>
              </a:solidFill>
              <a:latin typeface="+mn-ea"/>
              <a:sym typeface="+mn-ea"/>
            </a:endParaRPr>
          </a:p>
        </p:txBody>
      </p:sp>
      <p:sp>
        <p:nvSpPr>
          <p:cNvPr id="94" name="三角形 33"/>
          <p:cNvSpPr/>
          <p:nvPr>
            <p:custDataLst>
              <p:tags r:id="rId27"/>
            </p:custDataLst>
          </p:nvPr>
        </p:nvSpPr>
        <p:spPr>
          <a:xfrm>
            <a:off x="11341895" y="3594798"/>
            <a:ext cx="111482" cy="96193"/>
          </a:xfrm>
          <a:prstGeom prst="triangle">
            <a:avLst/>
          </a:pr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95" name="三角形 7"/>
          <p:cNvSpPr/>
          <p:nvPr>
            <p:custDataLst>
              <p:tags r:id="rId28"/>
            </p:custDataLst>
          </p:nvPr>
        </p:nvSpPr>
        <p:spPr>
          <a:xfrm>
            <a:off x="11299851" y="3571865"/>
            <a:ext cx="111482" cy="96193"/>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96" name="文本框 95"/>
          <p:cNvSpPr txBox="1"/>
          <p:nvPr>
            <p:custDataLst>
              <p:tags r:id="rId29"/>
            </p:custDataLst>
          </p:nvPr>
        </p:nvSpPr>
        <p:spPr>
          <a:xfrm>
            <a:off x="6253216" y="1851219"/>
            <a:ext cx="769545" cy="649144"/>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02</a:t>
            </a:r>
            <a:endParaRPr lang="en-US" altLang="zh-CN" sz="3600" b="1" spc="150">
              <a:solidFill>
                <a:schemeClr val="tx1">
                  <a:lumMod val="85000"/>
                  <a:lumOff val="15000"/>
                </a:schemeClr>
              </a:solidFill>
              <a:latin typeface="+mn-ea"/>
              <a:cs typeface="+mj-lt"/>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保持正确的姿势</a:t>
            </a:r>
            <a:endParaRPr lang="zh-CN" altLang="en-US"/>
          </a:p>
        </p:txBody>
      </p:sp>
      <p:sp>
        <p:nvSpPr>
          <p:cNvPr id="6" name="矩形 5"/>
          <p:cNvSpPr/>
          <p:nvPr>
            <p:custDataLst>
              <p:tags r:id="rId2"/>
            </p:custDataLst>
          </p:nvPr>
        </p:nvSpPr>
        <p:spPr>
          <a:xfrm>
            <a:off x="1091920" y="1595439"/>
            <a:ext cx="4845279" cy="1329681"/>
          </a:xfrm>
          <a:prstGeom prst="rect">
            <a:avLst/>
          </a:prstGeom>
          <a:noFill/>
          <a:ln w="19050"/>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Arial" pitchFamily="34" charset="0"/>
              <a:ea typeface="微软雅黑"/>
            </a:endParaRPr>
          </a:p>
        </p:txBody>
      </p:sp>
      <p:sp>
        <p:nvSpPr>
          <p:cNvPr id="8" name="矩形 7"/>
          <p:cNvSpPr/>
          <p:nvPr>
            <p:custDataLst>
              <p:tags r:id="rId3"/>
            </p:custDataLst>
          </p:nvPr>
        </p:nvSpPr>
        <p:spPr>
          <a:xfrm>
            <a:off x="6732993" y="1595439"/>
            <a:ext cx="4845279" cy="1329681"/>
          </a:xfrm>
          <a:prstGeom prst="rect">
            <a:avLst/>
          </a:pr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Arial" pitchFamily="34" charset="0"/>
              <a:ea typeface="微软雅黑"/>
            </a:endParaRPr>
          </a:p>
        </p:txBody>
      </p:sp>
      <p:sp>
        <p:nvSpPr>
          <p:cNvPr id="10" name="矩形: 圆角 9"/>
          <p:cNvSpPr/>
          <p:nvPr>
            <p:custDataLst>
              <p:tags r:id="rId4"/>
            </p:custDataLst>
          </p:nvPr>
        </p:nvSpPr>
        <p:spPr>
          <a:xfrm>
            <a:off x="608400" y="1786832"/>
            <a:ext cx="946894" cy="946894"/>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3600" b="1">
                <a:latin typeface="+mn-ea"/>
              </a:rPr>
              <a:t>01</a:t>
            </a:r>
            <a:endParaRPr lang="en-US" altLang="zh-CN" sz="3600" b="1">
              <a:latin typeface="+mn-ea"/>
            </a:endParaRPr>
          </a:p>
        </p:txBody>
      </p:sp>
      <p:sp>
        <p:nvSpPr>
          <p:cNvPr id="12" name="矩形: 圆角 11"/>
          <p:cNvSpPr/>
          <p:nvPr>
            <p:custDataLst>
              <p:tags r:id="rId5"/>
            </p:custDataLst>
          </p:nvPr>
        </p:nvSpPr>
        <p:spPr>
          <a:xfrm>
            <a:off x="6243429" y="1786832"/>
            <a:ext cx="946894" cy="946894"/>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3600" b="1">
                <a:latin typeface="+mn-ea"/>
              </a:rPr>
              <a:t>02</a:t>
            </a:r>
            <a:endParaRPr lang="en-US" altLang="zh-CN" sz="3600" b="1">
              <a:latin typeface="+mn-ea"/>
            </a:endParaRPr>
          </a:p>
        </p:txBody>
      </p:sp>
      <p:sp>
        <p:nvSpPr>
          <p:cNvPr id="7" name="矩形 6"/>
          <p:cNvSpPr/>
          <p:nvPr>
            <p:custDataLst>
              <p:tags r:id="rId6"/>
            </p:custDataLst>
          </p:nvPr>
        </p:nvSpPr>
        <p:spPr>
          <a:xfrm>
            <a:off x="1091920" y="3205159"/>
            <a:ext cx="4845279" cy="1329681"/>
          </a:xfrm>
          <a:prstGeom prst="rect">
            <a:avLst/>
          </a:pr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Arial" pitchFamily="34" charset="0"/>
              <a:ea typeface="微软雅黑"/>
            </a:endParaRPr>
          </a:p>
        </p:txBody>
      </p:sp>
      <p:sp>
        <p:nvSpPr>
          <p:cNvPr id="9" name="矩形 8"/>
          <p:cNvSpPr/>
          <p:nvPr>
            <p:custDataLst>
              <p:tags r:id="rId7"/>
            </p:custDataLst>
          </p:nvPr>
        </p:nvSpPr>
        <p:spPr>
          <a:xfrm>
            <a:off x="6732993" y="3205159"/>
            <a:ext cx="4845279" cy="1329681"/>
          </a:xfrm>
          <a:prstGeom prst="rect">
            <a:avLst/>
          </a:prstGeom>
          <a:no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Arial" pitchFamily="34" charset="0"/>
              <a:ea typeface="微软雅黑"/>
            </a:endParaRPr>
          </a:p>
        </p:txBody>
      </p:sp>
      <p:sp>
        <p:nvSpPr>
          <p:cNvPr id="11" name="矩形: 圆角 10"/>
          <p:cNvSpPr/>
          <p:nvPr>
            <p:custDataLst>
              <p:tags r:id="rId8"/>
            </p:custDataLst>
          </p:nvPr>
        </p:nvSpPr>
        <p:spPr>
          <a:xfrm>
            <a:off x="608400" y="3396553"/>
            <a:ext cx="946894" cy="946894"/>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3600" b="1">
                <a:latin typeface="+mn-ea"/>
              </a:rPr>
              <a:t>03</a:t>
            </a:r>
            <a:endParaRPr lang="en-US" altLang="zh-CN" sz="3600" b="1">
              <a:latin typeface="+mn-ea"/>
            </a:endParaRPr>
          </a:p>
        </p:txBody>
      </p:sp>
      <p:sp>
        <p:nvSpPr>
          <p:cNvPr id="13" name="矩形: 圆角 12"/>
          <p:cNvSpPr/>
          <p:nvPr>
            <p:custDataLst>
              <p:tags r:id="rId9"/>
            </p:custDataLst>
          </p:nvPr>
        </p:nvSpPr>
        <p:spPr>
          <a:xfrm>
            <a:off x="6243429" y="3396553"/>
            <a:ext cx="946894" cy="946894"/>
          </a:xfrm>
          <a:prstGeom prst="round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3600" b="1">
                <a:latin typeface="+mn-ea"/>
              </a:rPr>
              <a:t>04</a:t>
            </a:r>
            <a:endParaRPr lang="en-US" altLang="zh-CN" sz="3600" b="1">
              <a:latin typeface="+mn-ea"/>
            </a:endParaRPr>
          </a:p>
        </p:txBody>
      </p:sp>
      <p:sp>
        <p:nvSpPr>
          <p:cNvPr id="4" name="矩形 3"/>
          <p:cNvSpPr/>
          <p:nvPr>
            <p:custDataLst>
              <p:tags r:id="rId10"/>
            </p:custDataLst>
          </p:nvPr>
        </p:nvSpPr>
        <p:spPr>
          <a:xfrm>
            <a:off x="1091920" y="4814880"/>
            <a:ext cx="4845279" cy="1329681"/>
          </a:xfrm>
          <a:prstGeom prst="rect">
            <a:avLst/>
          </a:prstGeom>
          <a:noFill/>
          <a:ln w="1905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Arial" pitchFamily="34" charset="0"/>
              <a:ea typeface="微软雅黑"/>
            </a:endParaRPr>
          </a:p>
        </p:txBody>
      </p:sp>
      <p:sp>
        <p:nvSpPr>
          <p:cNvPr id="5" name="矩形 4"/>
          <p:cNvSpPr/>
          <p:nvPr>
            <p:custDataLst>
              <p:tags r:id="rId11"/>
            </p:custDataLst>
          </p:nvPr>
        </p:nvSpPr>
        <p:spPr>
          <a:xfrm>
            <a:off x="6732993" y="4814880"/>
            <a:ext cx="4845279" cy="1329681"/>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Arial" pitchFamily="34" charset="0"/>
              <a:ea typeface="微软雅黑"/>
            </a:endParaRPr>
          </a:p>
        </p:txBody>
      </p:sp>
      <p:sp>
        <p:nvSpPr>
          <p:cNvPr id="14" name="矩形: 圆角 3"/>
          <p:cNvSpPr/>
          <p:nvPr>
            <p:custDataLst>
              <p:tags r:id="rId12"/>
            </p:custDataLst>
          </p:nvPr>
        </p:nvSpPr>
        <p:spPr>
          <a:xfrm>
            <a:off x="608400" y="5006273"/>
            <a:ext cx="946894" cy="946894"/>
          </a:xfrm>
          <a:prstGeom prst="round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3600" b="1">
                <a:latin typeface="+mn-ea"/>
              </a:rPr>
              <a:t>05</a:t>
            </a:r>
            <a:endParaRPr lang="en-US" altLang="zh-CN" sz="3600" b="1">
              <a:latin typeface="+mn-ea"/>
            </a:endParaRPr>
          </a:p>
        </p:txBody>
      </p:sp>
      <p:sp>
        <p:nvSpPr>
          <p:cNvPr id="26" name="矩形: 圆角 25"/>
          <p:cNvSpPr/>
          <p:nvPr>
            <p:custDataLst>
              <p:tags r:id="rId13"/>
            </p:custDataLst>
          </p:nvPr>
        </p:nvSpPr>
        <p:spPr>
          <a:xfrm>
            <a:off x="6243429" y="5006273"/>
            <a:ext cx="946894" cy="946894"/>
          </a:xfrm>
          <a:prstGeom prst="round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3600" b="1">
                <a:latin typeface="+mn-ea"/>
              </a:rPr>
              <a:t>06</a:t>
            </a:r>
            <a:endParaRPr lang="en-US" altLang="zh-CN" sz="3600" b="1">
              <a:latin typeface="+mn-ea"/>
            </a:endParaRPr>
          </a:p>
        </p:txBody>
      </p:sp>
      <p:sp>
        <p:nvSpPr>
          <p:cNvPr id="31" name="TextBox 2"/>
          <p:cNvSpPr txBox="1"/>
          <p:nvPr>
            <p:custDataLst>
              <p:tags r:id="rId14"/>
            </p:custDataLst>
          </p:nvPr>
        </p:nvSpPr>
        <p:spPr>
          <a:xfrm>
            <a:off x="7587884" y="5147300"/>
            <a:ext cx="3659310" cy="718565"/>
          </a:xfrm>
          <a:prstGeom prst="rect">
            <a:avLst/>
          </a:prstGeom>
          <a:noFill/>
        </p:spPr>
        <p:txBody>
          <a:bodyPr wrap="square" lIns="91440" tIns="0" rIns="91440" bIns="4572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200" spc="150">
                <a:solidFill>
                  <a:schemeClr val="tx1">
                    <a:lumMod val="75000"/>
                    <a:lumOff val="25000"/>
                  </a:schemeClr>
                </a:solidFill>
                <a:latin typeface="Arial" pitchFamily="34" charset="0"/>
                <a:ea typeface="微软雅黑"/>
                <a:cs typeface="微软雅黑" panose="020b0503020204020204" charset="-122"/>
                <a:sym typeface="+mn-lt"/>
              </a:rPr>
              <a:t>术后应保持正确的睡眠姿势，避免压迫伤口和引流管</a:t>
            </a:r>
            <a:endParaRPr lang="zh-CN" altLang="en-US" sz="1200" spc="150">
              <a:solidFill>
                <a:schemeClr val="tx1">
                  <a:lumMod val="75000"/>
                  <a:lumOff val="25000"/>
                </a:schemeClr>
              </a:solidFill>
              <a:latin typeface="Arial" pitchFamily="34" charset="0"/>
              <a:ea typeface="微软雅黑"/>
              <a:cs typeface="微软雅黑" panose="020b0503020204020204" charset="-122"/>
              <a:sym typeface="+mn-lt"/>
            </a:endParaRPr>
          </a:p>
        </p:txBody>
      </p:sp>
      <p:sp>
        <p:nvSpPr>
          <p:cNvPr id="32" name="TextBox 2"/>
          <p:cNvSpPr txBox="1"/>
          <p:nvPr>
            <p:custDataLst>
              <p:tags r:id="rId15"/>
            </p:custDataLst>
          </p:nvPr>
        </p:nvSpPr>
        <p:spPr>
          <a:xfrm>
            <a:off x="1977032" y="5147300"/>
            <a:ext cx="3659310" cy="718565"/>
          </a:xfrm>
          <a:prstGeom prst="rect">
            <a:avLst/>
          </a:prstGeom>
          <a:noFill/>
        </p:spPr>
        <p:txBody>
          <a:bodyPr wrap="square" lIns="91440" tIns="0" rIns="91440" bIns="4572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200" spc="150">
                <a:solidFill>
                  <a:schemeClr val="tx1">
                    <a:lumMod val="75000"/>
                    <a:lumOff val="25000"/>
                  </a:schemeClr>
                </a:solidFill>
                <a:latin typeface="Arial" pitchFamily="34" charset="0"/>
                <a:ea typeface="微软雅黑"/>
                <a:cs typeface="微软雅黑" panose="020b0503020204020204" charset="-122"/>
                <a:sym typeface="+mn-lt"/>
              </a:rPr>
              <a:t>术后应避免长时间卧床，以免引起静脉血栓等并发症</a:t>
            </a:r>
            <a:endParaRPr lang="zh-CN" altLang="en-US" sz="1200" spc="150">
              <a:solidFill>
                <a:schemeClr val="tx1">
                  <a:lumMod val="75000"/>
                  <a:lumOff val="25000"/>
                </a:schemeClr>
              </a:solidFill>
              <a:latin typeface="Arial" pitchFamily="34" charset="0"/>
              <a:ea typeface="微软雅黑"/>
              <a:cs typeface="微软雅黑" panose="020b0503020204020204" charset="-122"/>
              <a:sym typeface="+mn-lt"/>
            </a:endParaRPr>
          </a:p>
        </p:txBody>
      </p:sp>
      <p:sp>
        <p:nvSpPr>
          <p:cNvPr id="33" name="TextBox 2"/>
          <p:cNvSpPr txBox="1"/>
          <p:nvPr>
            <p:custDataLst>
              <p:tags r:id="rId16"/>
            </p:custDataLst>
          </p:nvPr>
        </p:nvSpPr>
        <p:spPr>
          <a:xfrm>
            <a:off x="7587884" y="3510717"/>
            <a:ext cx="3659310" cy="718565"/>
          </a:xfrm>
          <a:prstGeom prst="rect">
            <a:avLst/>
          </a:prstGeom>
          <a:noFill/>
        </p:spPr>
        <p:txBody>
          <a:bodyPr wrap="square" lIns="91440" tIns="0" rIns="91440" bIns="4572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200" spc="150">
                <a:solidFill>
                  <a:schemeClr val="tx1">
                    <a:lumMod val="75000"/>
                    <a:lumOff val="25000"/>
                  </a:schemeClr>
                </a:solidFill>
                <a:latin typeface="Arial" pitchFamily="34" charset="0"/>
                <a:ea typeface="微软雅黑"/>
                <a:cs typeface="微软雅黑" panose="020b0503020204020204" charset="-122"/>
                <a:sym typeface="+mn-lt"/>
              </a:rPr>
              <a:t>术后应避免长时间站立，以免影响下肢血液循环</a:t>
            </a:r>
            <a:endParaRPr lang="zh-CN" altLang="en-US" sz="1200" spc="150">
              <a:solidFill>
                <a:schemeClr val="tx1">
                  <a:lumMod val="75000"/>
                  <a:lumOff val="25000"/>
                </a:schemeClr>
              </a:solidFill>
              <a:latin typeface="Arial" pitchFamily="34" charset="0"/>
              <a:ea typeface="微软雅黑"/>
              <a:cs typeface="微软雅黑" panose="020b0503020204020204" charset="-122"/>
              <a:sym typeface="+mn-lt"/>
            </a:endParaRPr>
          </a:p>
        </p:txBody>
      </p:sp>
      <p:sp>
        <p:nvSpPr>
          <p:cNvPr id="34" name="TextBox 2"/>
          <p:cNvSpPr txBox="1"/>
          <p:nvPr>
            <p:custDataLst>
              <p:tags r:id="rId17"/>
            </p:custDataLst>
          </p:nvPr>
        </p:nvSpPr>
        <p:spPr>
          <a:xfrm>
            <a:off x="1977032" y="3510717"/>
            <a:ext cx="3659310" cy="718565"/>
          </a:xfrm>
          <a:prstGeom prst="rect">
            <a:avLst/>
          </a:prstGeom>
          <a:noFill/>
        </p:spPr>
        <p:txBody>
          <a:bodyPr wrap="square" lIns="91440" tIns="0" rIns="91440" bIns="4572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200" spc="150">
                <a:solidFill>
                  <a:schemeClr val="tx1">
                    <a:lumMod val="75000"/>
                    <a:lumOff val="25000"/>
                  </a:schemeClr>
                </a:solidFill>
                <a:latin typeface="Arial" pitchFamily="34" charset="0"/>
                <a:ea typeface="微软雅黑"/>
                <a:cs typeface="微软雅黑" panose="020b0503020204020204" charset="-122"/>
                <a:sym typeface="+mn-lt"/>
              </a:rPr>
              <a:t>术后应保持正确的坐姿，避免长时间保持同一姿势</a:t>
            </a:r>
            <a:endParaRPr lang="zh-CN" altLang="en-US" sz="1200" spc="150">
              <a:solidFill>
                <a:schemeClr val="tx1">
                  <a:lumMod val="75000"/>
                  <a:lumOff val="25000"/>
                </a:schemeClr>
              </a:solidFill>
              <a:latin typeface="Arial" pitchFamily="34" charset="0"/>
              <a:ea typeface="微软雅黑"/>
              <a:cs typeface="微软雅黑" panose="020b0503020204020204" charset="-122"/>
              <a:sym typeface="+mn-lt"/>
            </a:endParaRPr>
          </a:p>
        </p:txBody>
      </p:sp>
      <p:sp>
        <p:nvSpPr>
          <p:cNvPr id="35" name="TextBox 2"/>
          <p:cNvSpPr txBox="1"/>
          <p:nvPr>
            <p:custDataLst>
              <p:tags r:id="rId18"/>
            </p:custDataLst>
          </p:nvPr>
        </p:nvSpPr>
        <p:spPr>
          <a:xfrm>
            <a:off x="7587884" y="1900997"/>
            <a:ext cx="3659310" cy="718565"/>
          </a:xfrm>
          <a:prstGeom prst="rect">
            <a:avLst/>
          </a:prstGeom>
          <a:noFill/>
        </p:spPr>
        <p:txBody>
          <a:bodyPr wrap="square" lIns="91440" tIns="0" rIns="91440" bIns="4572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200" spc="150">
                <a:solidFill>
                  <a:schemeClr val="tx1">
                    <a:lumMod val="75000"/>
                    <a:lumOff val="25000"/>
                  </a:schemeClr>
                </a:solidFill>
                <a:latin typeface="Arial" pitchFamily="34" charset="0"/>
                <a:ea typeface="微软雅黑"/>
                <a:cs typeface="微软雅黑" panose="020b0503020204020204" charset="-122"/>
                <a:sym typeface="+mn-lt"/>
              </a:rPr>
              <a:t>术后6小时内应避免剧烈活动，以免影响伤口愈合</a:t>
            </a:r>
            <a:endParaRPr lang="zh-CN" altLang="en-US" sz="1200" spc="150">
              <a:solidFill>
                <a:schemeClr val="tx1">
                  <a:lumMod val="75000"/>
                  <a:lumOff val="25000"/>
                </a:schemeClr>
              </a:solidFill>
              <a:latin typeface="Arial" pitchFamily="34" charset="0"/>
              <a:ea typeface="微软雅黑"/>
              <a:cs typeface="微软雅黑" panose="020b0503020204020204" charset="-122"/>
              <a:sym typeface="+mn-lt"/>
            </a:endParaRPr>
          </a:p>
        </p:txBody>
      </p:sp>
      <p:sp>
        <p:nvSpPr>
          <p:cNvPr id="36" name="TextBox 2"/>
          <p:cNvSpPr txBox="1"/>
          <p:nvPr>
            <p:custDataLst>
              <p:tags r:id="rId19"/>
            </p:custDataLst>
          </p:nvPr>
        </p:nvSpPr>
        <p:spPr>
          <a:xfrm>
            <a:off x="1977032" y="1900997"/>
            <a:ext cx="3659310" cy="718565"/>
          </a:xfrm>
          <a:prstGeom prst="rect">
            <a:avLst/>
          </a:prstGeom>
          <a:noFill/>
        </p:spPr>
        <p:txBody>
          <a:bodyPr wrap="square" lIns="91440" tIns="0" rIns="91440" bIns="4572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200" spc="150">
                <a:solidFill>
                  <a:schemeClr val="tx1">
                    <a:lumMod val="75000"/>
                    <a:lumOff val="25000"/>
                  </a:schemeClr>
                </a:solidFill>
                <a:latin typeface="Arial" pitchFamily="34" charset="0"/>
                <a:ea typeface="微软雅黑"/>
                <a:cs typeface="微软雅黑" panose="020b0503020204020204" charset="-122"/>
                <a:sym typeface="+mn-lt"/>
              </a:rPr>
              <a:t>术后应保持平卧位，避免过早下床活动</a:t>
            </a:r>
            <a:endParaRPr lang="zh-CN" altLang="en-US" sz="1200" spc="150">
              <a:solidFill>
                <a:schemeClr val="tx1">
                  <a:lumMod val="75000"/>
                  <a:lumOff val="25000"/>
                </a:schemeClr>
              </a:solidFill>
              <a:latin typeface="Arial" pitchFamily="34" charset="0"/>
              <a:ea typeface="微软雅黑"/>
              <a:cs typeface="微软雅黑" panose="020b0503020204020204" charset="-122"/>
              <a:sym typeface="+mn-l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避免剧烈运动</a:t>
            </a:r>
            <a:endParaRPr lang="zh-CN" altLang="en-US"/>
          </a:p>
        </p:txBody>
      </p:sp>
      <p:sp>
        <p:nvSpPr>
          <p:cNvPr id="20" name="矩形 19"/>
          <p:cNvSpPr/>
          <p:nvPr>
            <p:custDataLst>
              <p:tags r:id="rId2"/>
            </p:custDataLst>
          </p:nvPr>
        </p:nvSpPr>
        <p:spPr>
          <a:xfrm>
            <a:off x="877645" y="3247688"/>
            <a:ext cx="5006175" cy="1244624"/>
          </a:xfrm>
          <a:prstGeom prst="rect">
            <a:avLst/>
          </a:prstGeom>
          <a:solidFill>
            <a:schemeClr val="accent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 name="文本框 4"/>
          <p:cNvSpPr txBox="1"/>
          <p:nvPr>
            <p:custDataLst>
              <p:tags r:id="rId3"/>
            </p:custDataLst>
          </p:nvPr>
        </p:nvSpPr>
        <p:spPr>
          <a:xfrm>
            <a:off x="608400" y="3600755"/>
            <a:ext cx="538490" cy="538490"/>
          </a:xfrm>
          <a:prstGeom prst="rect">
            <a:avLst/>
          </a:prstGeom>
          <a:solidFill>
            <a:schemeClr val="accent2"/>
          </a:solid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buClrTx/>
              <a:buSzTx/>
              <a:buFontTx/>
            </a:pPr>
            <a:r>
              <a:rPr lang="en-US" altLang="zh-CN" b="1" spc="150">
                <a:solidFill>
                  <a:srgbClr val="FFFFFF"/>
                </a:solidFill>
                <a:latin typeface="+mn-ea"/>
                <a:ea typeface="+mn-ea"/>
                <a:cs typeface="+mj-lt"/>
                <a:sym typeface="+mn-ea"/>
              </a:rPr>
              <a:t>03</a:t>
            </a:r>
            <a:endParaRPr lang="en-US" altLang="zh-CN" b="1" spc="150">
              <a:solidFill>
                <a:srgbClr val="FFFFFF"/>
              </a:solidFill>
              <a:latin typeface="+mn-ea"/>
              <a:ea typeface="+mn-ea"/>
              <a:cs typeface="+mj-lt"/>
              <a:sym typeface="+mn-ea"/>
            </a:endParaRPr>
          </a:p>
        </p:txBody>
      </p:sp>
      <p:sp>
        <p:nvSpPr>
          <p:cNvPr id="6" name="文本框 10"/>
          <p:cNvSpPr txBox="1"/>
          <p:nvPr>
            <p:custDataLst>
              <p:tags r:id="rId4"/>
            </p:custDataLst>
          </p:nvPr>
        </p:nvSpPr>
        <p:spPr>
          <a:xfrm>
            <a:off x="1362159" y="3346750"/>
            <a:ext cx="4252417" cy="1046373"/>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术后一周内避免提重物、剧烈运动和性生活</a:t>
            </a:r>
            <a:endParaRPr lang="zh-CN" altLang="en-US" sz="2000" spc="150">
              <a:solidFill>
                <a:schemeClr val="tx1">
                  <a:lumMod val="85000"/>
                  <a:lumOff val="15000"/>
                </a:schemeClr>
              </a:solidFill>
              <a:latin typeface="+mn-ea"/>
              <a:sym typeface="+mn-ea"/>
            </a:endParaRPr>
          </a:p>
        </p:txBody>
      </p:sp>
      <p:sp>
        <p:nvSpPr>
          <p:cNvPr id="40" name="矩形 39"/>
          <p:cNvSpPr/>
          <p:nvPr>
            <p:custDataLst>
              <p:tags r:id="rId5"/>
            </p:custDataLst>
          </p:nvPr>
        </p:nvSpPr>
        <p:spPr>
          <a:xfrm>
            <a:off x="6571164" y="3225463"/>
            <a:ext cx="5006175" cy="12446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42" name="文本框 41"/>
          <p:cNvSpPr txBox="1"/>
          <p:nvPr>
            <p:custDataLst>
              <p:tags r:id="rId6"/>
            </p:custDataLst>
          </p:nvPr>
        </p:nvSpPr>
        <p:spPr>
          <a:xfrm>
            <a:off x="6301919" y="3578529"/>
            <a:ext cx="538490" cy="538490"/>
          </a:xfrm>
          <a:prstGeom prst="rect">
            <a:avLst/>
          </a:prstGeom>
          <a:solidFill>
            <a:schemeClr val="accent1"/>
          </a:solid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buClrTx/>
              <a:buSzTx/>
              <a:buFontTx/>
            </a:pPr>
            <a:r>
              <a:rPr lang="en-US" altLang="zh-CN" b="1" spc="150">
                <a:solidFill>
                  <a:srgbClr val="FFFFFF"/>
                </a:solidFill>
                <a:latin typeface="+mn-ea"/>
                <a:ea typeface="+mn-ea"/>
                <a:cs typeface="+mj-lt"/>
                <a:sym typeface="+mn-ea"/>
              </a:rPr>
              <a:t>04</a:t>
            </a:r>
            <a:endParaRPr lang="en-US" altLang="zh-CN" b="1" spc="150">
              <a:solidFill>
                <a:srgbClr val="FFFFFF"/>
              </a:solidFill>
              <a:latin typeface="+mn-ea"/>
              <a:ea typeface="+mn-ea"/>
              <a:cs typeface="+mj-lt"/>
              <a:sym typeface="+mn-ea"/>
            </a:endParaRPr>
          </a:p>
        </p:txBody>
      </p:sp>
      <p:sp>
        <p:nvSpPr>
          <p:cNvPr id="39" name="文本框 10"/>
          <p:cNvSpPr txBox="1"/>
          <p:nvPr>
            <p:custDataLst>
              <p:tags r:id="rId7"/>
            </p:custDataLst>
          </p:nvPr>
        </p:nvSpPr>
        <p:spPr>
          <a:xfrm>
            <a:off x="7055679" y="3324524"/>
            <a:ext cx="4252417" cy="1046373"/>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术后一个月内避免剧烈运动，如游泳、打球等</a:t>
            </a:r>
            <a:endParaRPr lang="zh-CN" altLang="en-US" sz="2000" spc="150">
              <a:solidFill>
                <a:schemeClr val="tx1">
                  <a:lumMod val="85000"/>
                  <a:lumOff val="15000"/>
                </a:schemeClr>
              </a:solidFill>
              <a:latin typeface="+mn-ea"/>
              <a:sym typeface="+mn-ea"/>
            </a:endParaRPr>
          </a:p>
        </p:txBody>
      </p:sp>
      <p:sp>
        <p:nvSpPr>
          <p:cNvPr id="10" name="矩形 9"/>
          <p:cNvSpPr/>
          <p:nvPr>
            <p:custDataLst>
              <p:tags r:id="rId8"/>
            </p:custDataLst>
          </p:nvPr>
        </p:nvSpPr>
        <p:spPr>
          <a:xfrm>
            <a:off x="877645" y="1728739"/>
            <a:ext cx="5006175" cy="12446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4" name="文本框 3"/>
          <p:cNvSpPr txBox="1"/>
          <p:nvPr>
            <p:custDataLst>
              <p:tags r:id="rId9"/>
            </p:custDataLst>
          </p:nvPr>
        </p:nvSpPr>
        <p:spPr>
          <a:xfrm>
            <a:off x="608400" y="2081806"/>
            <a:ext cx="538490" cy="538490"/>
          </a:xfrm>
          <a:prstGeom prst="rect">
            <a:avLst/>
          </a:prstGeom>
          <a:solidFill>
            <a:schemeClr val="accent1"/>
          </a:solid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buClrTx/>
              <a:buSzTx/>
              <a:buFontTx/>
            </a:pPr>
            <a:r>
              <a:rPr lang="en-US" altLang="zh-CN" b="1" spc="150">
                <a:solidFill>
                  <a:srgbClr val="FFFFFF"/>
                </a:solidFill>
                <a:latin typeface="+mn-ea"/>
                <a:ea typeface="+mn-ea"/>
                <a:cs typeface="+mj-lt"/>
                <a:sym typeface="+mn-ea"/>
              </a:rPr>
              <a:t>01</a:t>
            </a:r>
            <a:endParaRPr lang="en-US" altLang="zh-CN" b="1" spc="150">
              <a:solidFill>
                <a:srgbClr val="FFFFFF"/>
              </a:solidFill>
              <a:latin typeface="+mn-ea"/>
              <a:ea typeface="+mn-ea"/>
              <a:cs typeface="+mj-lt"/>
              <a:sym typeface="+mn-ea"/>
            </a:endParaRPr>
          </a:p>
        </p:txBody>
      </p:sp>
      <p:sp>
        <p:nvSpPr>
          <p:cNvPr id="14" name="文本框 10"/>
          <p:cNvSpPr txBox="1"/>
          <p:nvPr>
            <p:custDataLst>
              <p:tags r:id="rId10"/>
            </p:custDataLst>
          </p:nvPr>
        </p:nvSpPr>
        <p:spPr>
          <a:xfrm>
            <a:off x="1362159" y="1828436"/>
            <a:ext cx="4252417" cy="1046373"/>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术后24小时内避免剧烈运动，以防伤口撕裂</a:t>
            </a:r>
            <a:endParaRPr lang="zh-CN" altLang="en-US" sz="2000" spc="150">
              <a:solidFill>
                <a:schemeClr val="tx1">
                  <a:lumMod val="85000"/>
                  <a:lumOff val="15000"/>
                </a:schemeClr>
              </a:solidFill>
              <a:latin typeface="+mn-ea"/>
              <a:sym typeface="+mn-ea"/>
            </a:endParaRPr>
          </a:p>
        </p:txBody>
      </p:sp>
      <p:sp>
        <p:nvSpPr>
          <p:cNvPr id="13" name="矩形 12"/>
          <p:cNvSpPr/>
          <p:nvPr>
            <p:custDataLst>
              <p:tags r:id="rId11"/>
            </p:custDataLst>
          </p:nvPr>
        </p:nvSpPr>
        <p:spPr>
          <a:xfrm>
            <a:off x="6571164" y="1728739"/>
            <a:ext cx="5006175" cy="1244624"/>
          </a:xfrm>
          <a:prstGeom prst="rect">
            <a:avLst/>
          </a:prstGeom>
          <a:solidFill>
            <a:schemeClr val="accent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29" name="文本框 10"/>
          <p:cNvSpPr txBox="1"/>
          <p:nvPr>
            <p:custDataLst>
              <p:tags r:id="rId12"/>
            </p:custDataLst>
          </p:nvPr>
        </p:nvSpPr>
        <p:spPr>
          <a:xfrm>
            <a:off x="7055679" y="1828436"/>
            <a:ext cx="4252417" cy="1046373"/>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术后24小时后，可进行轻度运动，如散步、慢跑等</a:t>
            </a:r>
            <a:endParaRPr lang="zh-CN" altLang="en-US" sz="2000" spc="150">
              <a:solidFill>
                <a:schemeClr val="tx1">
                  <a:lumMod val="85000"/>
                  <a:lumOff val="15000"/>
                </a:schemeClr>
              </a:solidFill>
              <a:latin typeface="+mn-ea"/>
              <a:sym typeface="+mn-ea"/>
            </a:endParaRPr>
          </a:p>
        </p:txBody>
      </p:sp>
      <p:sp>
        <p:nvSpPr>
          <p:cNvPr id="57" name="标题 5"/>
          <p:cNvSpPr txBox="1">
            <a:spLocks noGrp="1"/>
          </p:cNvSpPr>
          <p:nvPr>
            <p:custDataLst>
              <p:tags r:id="rId13"/>
            </p:custDataLst>
          </p:nvPr>
        </p:nvSpPr>
        <p:spPr>
          <a:xfrm>
            <a:off x="6301919" y="2081806"/>
            <a:ext cx="538490" cy="538490"/>
          </a:xfrm>
          <a:prstGeom prst="rect">
            <a:avLst/>
          </a:prstGeom>
          <a:solidFill>
            <a:schemeClr val="accent2"/>
          </a:solid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buClrTx/>
              <a:buSzTx/>
              <a:buFontTx/>
            </a:pPr>
            <a:r>
              <a:rPr lang="en-US" altLang="zh-CN" b="1" spc="150">
                <a:solidFill>
                  <a:srgbClr val="FFFFFF"/>
                </a:solidFill>
                <a:latin typeface="+mn-ea"/>
                <a:ea typeface="+mn-ea"/>
                <a:cs typeface="+mj-lt"/>
                <a:sym typeface="+mn-ea"/>
              </a:rPr>
              <a:t>02</a:t>
            </a:r>
            <a:endParaRPr lang="en-US" altLang="zh-CN" b="1" spc="150">
              <a:solidFill>
                <a:srgbClr val="FFFFFF"/>
              </a:solidFill>
              <a:latin typeface="+mn-ea"/>
              <a:ea typeface="+mn-ea"/>
              <a:cs typeface="+mj-lt"/>
              <a:sym typeface="+mn-ea"/>
            </a:endParaRPr>
          </a:p>
        </p:txBody>
      </p:sp>
      <p:sp>
        <p:nvSpPr>
          <p:cNvPr id="64" name="矩形 63"/>
          <p:cNvSpPr/>
          <p:nvPr>
            <p:custDataLst>
              <p:tags r:id="rId14"/>
            </p:custDataLst>
          </p:nvPr>
        </p:nvSpPr>
        <p:spPr>
          <a:xfrm>
            <a:off x="877645" y="4766637"/>
            <a:ext cx="5006175" cy="12446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65" name="文本框 64"/>
          <p:cNvSpPr txBox="1"/>
          <p:nvPr>
            <p:custDataLst>
              <p:tags r:id="rId15"/>
            </p:custDataLst>
          </p:nvPr>
        </p:nvSpPr>
        <p:spPr>
          <a:xfrm>
            <a:off x="608400" y="5119704"/>
            <a:ext cx="538490" cy="538490"/>
          </a:xfrm>
          <a:prstGeom prst="rect">
            <a:avLst/>
          </a:prstGeom>
          <a:solidFill>
            <a:schemeClr val="accent1"/>
          </a:solid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buClrTx/>
              <a:buSzTx/>
              <a:buFontTx/>
            </a:pPr>
            <a:r>
              <a:rPr lang="en-US" altLang="zh-CN" b="1" spc="150">
                <a:solidFill>
                  <a:srgbClr val="FFFFFF"/>
                </a:solidFill>
                <a:latin typeface="+mn-ea"/>
                <a:ea typeface="+mn-ea"/>
                <a:cs typeface="+mj-lt"/>
                <a:sym typeface="+mn-ea"/>
              </a:rPr>
              <a:t>05</a:t>
            </a:r>
            <a:endParaRPr lang="en-US" altLang="zh-CN" b="1" spc="150">
              <a:solidFill>
                <a:srgbClr val="FFFFFF"/>
              </a:solidFill>
              <a:latin typeface="+mn-ea"/>
              <a:ea typeface="+mn-ea"/>
              <a:cs typeface="+mj-lt"/>
              <a:sym typeface="+mn-ea"/>
            </a:endParaRPr>
          </a:p>
        </p:txBody>
      </p:sp>
      <p:sp>
        <p:nvSpPr>
          <p:cNvPr id="66" name="文本框 10"/>
          <p:cNvSpPr txBox="1"/>
          <p:nvPr>
            <p:custDataLst>
              <p:tags r:id="rId16"/>
            </p:custDataLst>
          </p:nvPr>
        </p:nvSpPr>
        <p:spPr>
          <a:xfrm>
            <a:off x="1362159" y="4865699"/>
            <a:ext cx="4252417" cy="1046373"/>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术后三个月内避免剧烈运动，如跑步、健身等</a:t>
            </a:r>
            <a:endParaRPr lang="zh-CN" altLang="en-US" sz="2000" spc="150">
              <a:solidFill>
                <a:schemeClr val="tx1">
                  <a:lumMod val="85000"/>
                  <a:lumOff val="15000"/>
                </a:schemeClr>
              </a:solidFill>
              <a:latin typeface="+mn-ea"/>
              <a:sym typeface="+mn-ea"/>
            </a:endParaRPr>
          </a:p>
        </p:txBody>
      </p:sp>
      <p:sp>
        <p:nvSpPr>
          <p:cNvPr id="67" name="矩形 66"/>
          <p:cNvSpPr/>
          <p:nvPr>
            <p:custDataLst>
              <p:tags r:id="rId17"/>
            </p:custDataLst>
          </p:nvPr>
        </p:nvSpPr>
        <p:spPr>
          <a:xfrm>
            <a:off x="6571164" y="4744412"/>
            <a:ext cx="5006175" cy="1244624"/>
          </a:xfrm>
          <a:prstGeom prst="rect">
            <a:avLst/>
          </a:prstGeom>
          <a:solidFill>
            <a:schemeClr val="accent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68" name="文本框 67"/>
          <p:cNvSpPr txBox="1"/>
          <p:nvPr>
            <p:custDataLst>
              <p:tags r:id="rId18"/>
            </p:custDataLst>
          </p:nvPr>
        </p:nvSpPr>
        <p:spPr>
          <a:xfrm>
            <a:off x="6301919" y="5097478"/>
            <a:ext cx="538490" cy="538490"/>
          </a:xfrm>
          <a:prstGeom prst="rect">
            <a:avLst/>
          </a:prstGeom>
          <a:solidFill>
            <a:schemeClr val="accent2"/>
          </a:solid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buClrTx/>
              <a:buSzTx/>
              <a:buFontTx/>
            </a:pPr>
            <a:r>
              <a:rPr lang="en-US" altLang="zh-CN" b="1" spc="150">
                <a:solidFill>
                  <a:srgbClr val="FFFFFF"/>
                </a:solidFill>
                <a:latin typeface="+mn-ea"/>
                <a:ea typeface="+mn-ea"/>
                <a:cs typeface="+mj-lt"/>
                <a:sym typeface="+mn-ea"/>
              </a:rPr>
              <a:t>06</a:t>
            </a:r>
            <a:endParaRPr lang="en-US" altLang="zh-CN" b="1" spc="150">
              <a:solidFill>
                <a:srgbClr val="FFFFFF"/>
              </a:solidFill>
              <a:latin typeface="+mn-ea"/>
              <a:ea typeface="+mn-ea"/>
              <a:cs typeface="+mj-lt"/>
              <a:sym typeface="+mn-ea"/>
            </a:endParaRPr>
          </a:p>
        </p:txBody>
      </p:sp>
      <p:sp>
        <p:nvSpPr>
          <p:cNvPr id="69" name="文本框 10"/>
          <p:cNvSpPr txBox="1"/>
          <p:nvPr>
            <p:custDataLst>
              <p:tags r:id="rId19"/>
            </p:custDataLst>
          </p:nvPr>
        </p:nvSpPr>
        <p:spPr>
          <a:xfrm>
            <a:off x="7055679" y="4843474"/>
            <a:ext cx="4252417" cy="1046373"/>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术后半年内避免剧烈运动，如马拉松、登山等</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注意饮食</a:t>
            </a:r>
            <a:endParaRPr lang="zh-CN" altLang="en-US"/>
          </a:p>
        </p:txBody>
      </p:sp>
      <p:sp>
        <p:nvSpPr>
          <p:cNvPr id="21"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25"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术后应以清淡饮食为主，避免刺激性食物</a:t>
            </a:r>
            <a:endParaRPr lang="zh-CN" altLang="en-US" sz="2000" spc="150">
              <a:solidFill>
                <a:schemeClr val="tx1">
                  <a:lumMod val="75000"/>
                  <a:lumOff val="25000"/>
                </a:schemeClr>
              </a:solidFill>
              <a:latin typeface="+mn-ea"/>
              <a:sym typeface="+mn-ea"/>
            </a:endParaRPr>
          </a:p>
        </p:txBody>
      </p:sp>
      <p:sp>
        <p:nvSpPr>
          <p:cNvPr id="43"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9"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28"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增加蛋白质和维生素的摄入，促进伤口愈合</a:t>
            </a:r>
            <a:endParaRPr lang="zh-CN" altLang="en-US" sz="2000" spc="150">
              <a:solidFill>
                <a:schemeClr val="tx1">
                  <a:lumMod val="75000"/>
                  <a:lumOff val="25000"/>
                </a:schemeClr>
              </a:solidFill>
              <a:latin typeface="+mn-ea"/>
              <a:sym typeface="+mn-ea"/>
            </a:endParaRPr>
          </a:p>
        </p:txBody>
      </p:sp>
      <p:sp>
        <p:nvSpPr>
          <p:cNvPr id="44"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22"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31"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保持水分平衡，避免脱水</a:t>
            </a:r>
            <a:endParaRPr lang="zh-CN" altLang="en-US" sz="2000" spc="150">
              <a:solidFill>
                <a:schemeClr val="tx1">
                  <a:lumMod val="75000"/>
                  <a:lumOff val="25000"/>
                </a:schemeClr>
              </a:solidFill>
              <a:latin typeface="+mn-ea"/>
              <a:sym typeface="+mn-ea"/>
            </a:endParaRPr>
          </a:p>
        </p:txBody>
      </p:sp>
      <p:sp>
        <p:nvSpPr>
          <p:cNvPr id="45"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23"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34"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避免饮酒和吸烟，以免影响伤口愈合</a:t>
            </a:r>
            <a:endParaRPr lang="zh-CN" altLang="en-US" sz="2000" spc="150">
              <a:solidFill>
                <a:schemeClr val="tx1">
                  <a:lumMod val="75000"/>
                  <a:lumOff val="25000"/>
                </a:schemeClr>
              </a:solidFill>
              <a:latin typeface="+mn-ea"/>
              <a:sym typeface="+mn-ea"/>
            </a:endParaRPr>
          </a:p>
        </p:txBody>
      </p:sp>
      <p:sp>
        <p:nvSpPr>
          <p:cNvPr id="46"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6"/>
            <p:custDataLst>
              <p:tags r:id="rId2"/>
            </p:custDataLst>
          </p:nvPr>
        </p:nvSpPr>
        <p:spPr>
          <a:xfrm>
            <a:off x="3124200" y="1438910"/>
            <a:ext cx="1717040" cy="3496310"/>
          </a:xfrm>
        </p:spPr>
        <p:txBody>
          <a:bodyPr/>
          <a:lstStyle/>
          <a:p>
            <a:r>
              <a:rPr lang="zh-CN" altLang="en-US">
                <a:latin typeface="+mj-ea"/>
                <a:ea typeface="+mj-ea"/>
              </a:rPr>
              <a:t>02</a:t>
            </a:r>
            <a:endParaRPr lang="zh-CN" altLang="en-US">
              <a:latin typeface="+mj-ea"/>
              <a:ea typeface="+mj-ea"/>
            </a:endParaRPr>
          </a:p>
        </p:txBody>
      </p:sp>
      <p:sp>
        <p:nvSpPr>
          <p:cNvPr id="4" name="标题 3"/>
          <p:cNvSpPr>
            <a:spLocks noGrp="1"/>
          </p:cNvSpPr>
          <p:nvPr>
            <p:ph type="title" idx="5"/>
            <p:custDataLst>
              <p:tags r:id="rId3"/>
            </p:custDataLst>
          </p:nvPr>
        </p:nvSpPr>
        <p:spPr/>
        <p:txBody>
          <a:bodyPr/>
          <a:lstStyle/>
          <a:p>
            <a:r>
              <a:rPr lang="zh-CN" altLang="en-US">
                <a:latin typeface="+mj-ea"/>
                <a:ea typeface="+mj-ea"/>
              </a:rPr>
              <a:t>术后护理的细节</a:t>
            </a:r>
            <a:endParaRPr lang="zh-CN" altLang="en-US">
              <a:latin typeface="+mj-ea"/>
              <a:ea typeface="+mj-ea"/>
            </a:endParaRPr>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注意体温变化</a:t>
            </a:r>
            <a:endParaRPr lang="zh-CN" altLang="en-US"/>
          </a:p>
        </p:txBody>
      </p:sp>
      <p:sp>
        <p:nvSpPr>
          <p:cNvPr id="27"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29"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4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effectLst/>
              <a:latin typeface="+mn-ea"/>
              <a:sym typeface="+mn-ea"/>
            </a:endParaRPr>
          </a:p>
        </p:txBody>
      </p:sp>
      <p:sp>
        <p:nvSpPr>
          <p:cNvPr id="32"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uFillTx/>
                <a:latin typeface="+mn-ea"/>
                <a:sym typeface="+mn-ea"/>
              </a:rPr>
              <a:t>术后24小时内，每4小时测量一次体温</a:t>
            </a:r>
            <a:endParaRPr lang="zh-CN" altLang="en-US" sz="2000" spc="200">
              <a:solidFill>
                <a:schemeClr val="tx1">
                  <a:lumMod val="85000"/>
                  <a:lumOff val="15000"/>
                </a:schemeClr>
              </a:solidFill>
              <a:uFillTx/>
              <a:latin typeface="+mn-ea"/>
              <a:sym typeface="+mn-ea"/>
            </a:endParaRPr>
          </a:p>
        </p:txBody>
      </p:sp>
      <p:sp>
        <p:nvSpPr>
          <p:cNvPr id="30"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33"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35"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观察体温变化，如有异常及时报告医生</a:t>
            </a:r>
            <a:endParaRPr lang="zh-CN" altLang="en-US" sz="2000" spc="200">
              <a:solidFill>
                <a:schemeClr val="tx1">
                  <a:lumMod val="85000"/>
                  <a:lumOff val="15000"/>
                </a:schemeClr>
              </a:solidFill>
              <a:uFillTx/>
              <a:latin typeface="+mn-ea"/>
              <a:sym typeface="+mn-ea"/>
            </a:endParaRPr>
          </a:p>
        </p:txBody>
      </p:sp>
      <p:sp>
        <p:nvSpPr>
          <p:cNvPr id="4"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5"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6" name="文本框 5"/>
          <p:cNvSpPr txBox="1"/>
          <p:nvPr>
            <p:custDataLst>
              <p:tags r:id="rId10"/>
            </p:custDataLst>
          </p:nvPr>
        </p:nvSpPr>
        <p:spPr>
          <a:xfrm>
            <a:off x="634960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术后3天内，体温可能会略有升高，但一般不超过38.5℃</a:t>
            </a:r>
            <a:endParaRPr lang="zh-CN" altLang="en-US" sz="2000" spc="200">
              <a:solidFill>
                <a:schemeClr val="tx1">
                  <a:lumMod val="85000"/>
                  <a:lumOff val="15000"/>
                </a:schemeClr>
              </a:solidFill>
              <a:uFillTx/>
              <a:latin typeface="+mn-ea"/>
              <a:sym typeface="+mn-ea"/>
            </a:endParaRPr>
          </a:p>
        </p:txBody>
      </p:sp>
      <p:sp>
        <p:nvSpPr>
          <p:cNvPr id="9"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1"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术后5天内，体温应逐渐恢复正常，如有持续发热，需进一步检查</a:t>
            </a:r>
            <a:endParaRPr lang="zh-CN" altLang="en-US" sz="2000" spc="200">
              <a:solidFill>
                <a:schemeClr val="tx1">
                  <a:lumMod val="85000"/>
                  <a:lumOff val="15000"/>
                </a:schemeClr>
              </a:solidFill>
              <a:uFillTx/>
              <a:latin typeface="+mn-ea"/>
              <a:sym typeface="+mn-ea"/>
            </a:endParaRPr>
          </a:p>
        </p:txBody>
      </p:sp>
    </p:spTree>
    <p:custDataLst>
      <p:tags r:id="rId14"/>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注意阴道分泌物的颜色和量</a:t>
            </a:r>
            <a:endParaRPr lang="zh-CN" altLang="en-US"/>
          </a:p>
        </p:txBody>
      </p:sp>
      <p:sp>
        <p:nvSpPr>
          <p:cNvPr id="80" name="矩形: 单圆角 79"/>
          <p:cNvSpPr/>
          <p:nvPr>
            <p:custDataLst>
              <p:tags r:id="rId2"/>
            </p:custDataLst>
          </p:nvPr>
        </p:nvSpPr>
        <p:spPr>
          <a:xfrm flipV="1">
            <a:off x="653506" y="1490400"/>
            <a:ext cx="5283626" cy="2229764"/>
          </a:xfrm>
          <a:prstGeom prst="round1Rect">
            <a:avLst/>
          </a:prstGeom>
          <a:noFill/>
          <a:ln w="1905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81" name="矩形 80"/>
          <p:cNvSpPr/>
          <p:nvPr>
            <p:custDataLst>
              <p:tags r:id="rId3"/>
            </p:custDataLst>
          </p:nvPr>
        </p:nvSpPr>
        <p:spPr>
          <a:xfrm>
            <a:off x="2429318" y="1490400"/>
            <a:ext cx="1732638" cy="657120"/>
          </a:xfrm>
          <a:prstGeom prst="rect">
            <a:avLst/>
          </a:prstGeom>
          <a:gradFill>
            <a:gsLst>
              <a:gs pos="0">
                <a:schemeClr val="accent1">
                  <a:lumMod val="60000"/>
                  <a:lumOff val="40000"/>
                </a:schemeClr>
              </a:gs>
              <a:gs pos="85000">
                <a:schemeClr val="accent1"/>
              </a:gs>
            </a:gsLst>
            <a:lin ang="27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3600" b="1"/>
              <a:t>01</a:t>
            </a:r>
            <a:endParaRPr lang="en-US" altLang="zh-CN" sz="3600" b="1"/>
          </a:p>
        </p:txBody>
      </p:sp>
      <p:sp>
        <p:nvSpPr>
          <p:cNvPr id="82" name="文本框 178"/>
          <p:cNvSpPr txBox="1"/>
          <p:nvPr>
            <p:custDataLst>
              <p:tags r:id="rId4"/>
            </p:custDataLst>
          </p:nvPr>
        </p:nvSpPr>
        <p:spPr>
          <a:xfrm>
            <a:off x="718266" y="2391956"/>
            <a:ext cx="5156011" cy="1180276"/>
          </a:xfrm>
          <a:prstGeom prst="rect">
            <a:avLst/>
          </a:prstGeom>
          <a:noFill/>
        </p:spPr>
        <p:txBody>
          <a:bodyPr vert="horz" wrap="square" lIns="91440" tIns="45720" rIns="91440" bIns="45720" rtlCol="0" anchor="t" anchorCtr="0">
            <a:normAutofit/>
          </a:bodyPr>
          <a:lstStyle>
            <a:defPPr>
              <a:defRPr lang="zh-CN"/>
            </a:defPPr>
            <a:lvl1pPr marL="0" algn="ctr" defTabSz="914400" rtl="0" eaLnBrk="1" fontAlgn="auto" latinLnBrk="0" hangingPunct="1">
              <a:lnSpc>
                <a:spcPct val="130000"/>
              </a:lnSpc>
              <a:defRPr sz="4400" b="1" kern="1200" spc="150">
                <a:gradFill>
                  <a:gsLst>
                    <a:gs pos="0">
                      <a:schemeClr val="accent1">
                        <a:alpha val="70000"/>
                      </a:schemeClr>
                    </a:gs>
                    <a:gs pos="100000">
                      <a:schemeClr val="accent1"/>
                    </a:gs>
                  </a:gsLst>
                  <a:lin ang="4200000" scaled="0"/>
                </a:gradFill>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a:latin typeface="+mn-ea"/>
                <a:ea typeface="+mn-ea"/>
                <a:sym typeface="+mn-ea"/>
              </a:rPr>
              <a:t>正常阴道分泌物应为白色或透明，无明显异味</a:t>
            </a:r>
            <a:endParaRPr lang="zh-CN" altLang="en-US" sz="2200">
              <a:latin typeface="+mn-ea"/>
              <a:ea typeface="+mn-ea"/>
              <a:sym typeface="+mn-ea"/>
            </a:endParaRPr>
          </a:p>
        </p:txBody>
      </p:sp>
      <p:sp>
        <p:nvSpPr>
          <p:cNvPr id="6" name="矩形: 单圆角 79"/>
          <p:cNvSpPr/>
          <p:nvPr>
            <p:custDataLst>
              <p:tags r:id="rId5"/>
            </p:custDataLst>
          </p:nvPr>
        </p:nvSpPr>
        <p:spPr>
          <a:xfrm flipV="1">
            <a:off x="653506" y="4019836"/>
            <a:ext cx="5283626" cy="2229764"/>
          </a:xfrm>
          <a:prstGeom prst="round1Rect">
            <a:avLst/>
          </a:prstGeom>
          <a:noFill/>
          <a:ln w="19050"/>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7" name="矩形 6"/>
          <p:cNvSpPr/>
          <p:nvPr>
            <p:custDataLst>
              <p:tags r:id="rId6"/>
            </p:custDataLst>
          </p:nvPr>
        </p:nvSpPr>
        <p:spPr>
          <a:xfrm>
            <a:off x="2429318" y="4019836"/>
            <a:ext cx="1732638" cy="657120"/>
          </a:xfrm>
          <a:prstGeom prst="rect">
            <a:avLst/>
          </a:prstGeom>
          <a:gradFill>
            <a:gsLst>
              <a:gs pos="0">
                <a:schemeClr val="accent1">
                  <a:lumMod val="60000"/>
                  <a:lumOff val="40000"/>
                </a:schemeClr>
              </a:gs>
              <a:gs pos="85000">
                <a:schemeClr val="accent1"/>
              </a:gs>
            </a:gsLst>
            <a:lin ang="27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3600" b="1"/>
              <a:t>03</a:t>
            </a:r>
            <a:endParaRPr lang="en-US" altLang="zh-CN" sz="3600" b="1"/>
          </a:p>
        </p:txBody>
      </p:sp>
      <p:sp>
        <p:nvSpPr>
          <p:cNvPr id="8" name="文本框 178"/>
          <p:cNvSpPr txBox="1"/>
          <p:nvPr>
            <p:custDataLst>
              <p:tags r:id="rId7"/>
            </p:custDataLst>
          </p:nvPr>
        </p:nvSpPr>
        <p:spPr>
          <a:xfrm>
            <a:off x="718266" y="4921392"/>
            <a:ext cx="5156011" cy="1180276"/>
          </a:xfrm>
          <a:prstGeom prst="rect">
            <a:avLst/>
          </a:prstGeom>
          <a:noFill/>
        </p:spPr>
        <p:txBody>
          <a:bodyPr vert="horz" wrap="square" lIns="91440" tIns="45720" rIns="91440" bIns="45720" rtlCol="0" anchor="t" anchorCtr="0">
            <a:normAutofit fontScale="60000"/>
          </a:bodyPr>
          <a:lstStyle>
            <a:defPPr>
              <a:defRPr lang="zh-CN"/>
            </a:defPPr>
            <a:lvl1pPr marL="0" algn="ctr" defTabSz="914400" rtl="0" eaLnBrk="1" fontAlgn="auto" latinLnBrk="0" hangingPunct="1">
              <a:lnSpc>
                <a:spcPct val="130000"/>
              </a:lnSpc>
              <a:defRPr sz="4400" b="1" kern="1200" spc="150">
                <a:gradFill>
                  <a:gsLst>
                    <a:gs pos="0">
                      <a:schemeClr val="accent1">
                        <a:alpha val="70000"/>
                      </a:schemeClr>
                    </a:gs>
                    <a:gs pos="100000">
                      <a:schemeClr val="accent1"/>
                    </a:gs>
                  </a:gsLst>
                  <a:lin ang="4200000" scaled="0"/>
                </a:gradFill>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latin typeface="+mn-ea"/>
                <a:ea typeface="+mn-ea"/>
                <a:sym typeface="+mn-ea"/>
              </a:rPr>
              <a:t>阴道分泌物颜色异常，如黄绿色、血色等，可能提示感染或其他问题</a:t>
            </a:r>
            <a:endParaRPr lang="zh-CN" altLang="en-US" sz="3600">
              <a:latin typeface="+mn-ea"/>
              <a:ea typeface="+mn-ea"/>
              <a:sym typeface="+mn-ea"/>
            </a:endParaRPr>
          </a:p>
        </p:txBody>
      </p:sp>
      <p:sp>
        <p:nvSpPr>
          <p:cNvPr id="13" name="矩形: 单圆角 79"/>
          <p:cNvSpPr/>
          <p:nvPr>
            <p:custDataLst>
              <p:tags r:id="rId8"/>
            </p:custDataLst>
          </p:nvPr>
        </p:nvSpPr>
        <p:spPr>
          <a:xfrm flipV="1">
            <a:off x="6248868" y="1490400"/>
            <a:ext cx="5283626" cy="2229764"/>
          </a:xfrm>
          <a:prstGeom prst="round1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4" name="矩形 13"/>
          <p:cNvSpPr/>
          <p:nvPr>
            <p:custDataLst>
              <p:tags r:id="rId9"/>
            </p:custDataLst>
          </p:nvPr>
        </p:nvSpPr>
        <p:spPr>
          <a:xfrm>
            <a:off x="8024679" y="1490400"/>
            <a:ext cx="1732638" cy="656485"/>
          </a:xfrm>
          <a:prstGeom prst="rect">
            <a:avLst/>
          </a:prstGeom>
          <a:gradFill>
            <a:gsLst>
              <a:gs pos="0">
                <a:schemeClr val="accent6">
                  <a:lumMod val="60000"/>
                  <a:lumOff val="40000"/>
                </a:schemeClr>
              </a:gs>
              <a:gs pos="85000">
                <a:schemeClr val="accent6"/>
              </a:gs>
            </a:gsLst>
            <a:lin ang="27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3600" b="1"/>
              <a:t>02</a:t>
            </a:r>
            <a:endParaRPr lang="en-US" altLang="zh-CN" sz="3600" b="1"/>
          </a:p>
        </p:txBody>
      </p:sp>
      <p:sp>
        <p:nvSpPr>
          <p:cNvPr id="15" name="文本框 178"/>
          <p:cNvSpPr txBox="1"/>
          <p:nvPr>
            <p:custDataLst>
              <p:tags r:id="rId10"/>
            </p:custDataLst>
          </p:nvPr>
        </p:nvSpPr>
        <p:spPr>
          <a:xfrm>
            <a:off x="6313627" y="2391956"/>
            <a:ext cx="5156011" cy="1179355"/>
          </a:xfrm>
          <a:prstGeom prst="rect">
            <a:avLst/>
          </a:prstGeom>
          <a:noFill/>
        </p:spPr>
        <p:txBody>
          <a:bodyPr vert="horz" wrap="square" lIns="91440" tIns="45720" rIns="91440" bIns="45720" rtlCol="0" anchor="t" anchorCtr="0">
            <a:normAutofit/>
          </a:bodyPr>
          <a:lstStyle>
            <a:defPPr>
              <a:defRPr lang="zh-CN"/>
            </a:defPPr>
            <a:lvl1pPr marL="0" algn="ctr" defTabSz="914400" rtl="0" eaLnBrk="1" fontAlgn="auto" latinLnBrk="0" hangingPunct="1">
              <a:lnSpc>
                <a:spcPct val="130000"/>
              </a:lnSpc>
              <a:defRPr sz="4400" b="1" kern="1200" spc="150">
                <a:gradFill>
                  <a:gsLst>
                    <a:gs pos="0">
                      <a:schemeClr val="accent6">
                        <a:alpha val="70000"/>
                      </a:schemeClr>
                    </a:gs>
                    <a:gs pos="100000">
                      <a:schemeClr val="accent6"/>
                    </a:gs>
                  </a:gsLst>
                  <a:lin ang="4200000" scaled="0"/>
                </a:gradFill>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a:latin typeface="+mn-ea"/>
                <a:ea typeface="+mn-ea"/>
                <a:sym typeface="+mn-ea"/>
              </a:rPr>
              <a:t>术后阴道分泌物可能增多，应注意观察颜色和量</a:t>
            </a:r>
            <a:endParaRPr lang="zh-CN" altLang="en-US" sz="2200">
              <a:latin typeface="+mn-ea"/>
              <a:ea typeface="+mn-ea"/>
              <a:sym typeface="+mn-ea"/>
            </a:endParaRPr>
          </a:p>
        </p:txBody>
      </p:sp>
      <p:sp>
        <p:nvSpPr>
          <p:cNvPr id="17" name="矩形: 单圆角 79"/>
          <p:cNvSpPr/>
          <p:nvPr>
            <p:custDataLst>
              <p:tags r:id="rId11"/>
            </p:custDataLst>
          </p:nvPr>
        </p:nvSpPr>
        <p:spPr>
          <a:xfrm flipV="1">
            <a:off x="6248868" y="4019836"/>
            <a:ext cx="5283626" cy="2229764"/>
          </a:xfrm>
          <a:prstGeom prst="round1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8" name="矩形 17"/>
          <p:cNvSpPr/>
          <p:nvPr>
            <p:custDataLst>
              <p:tags r:id="rId12"/>
            </p:custDataLst>
          </p:nvPr>
        </p:nvSpPr>
        <p:spPr>
          <a:xfrm>
            <a:off x="8024679" y="4019836"/>
            <a:ext cx="1732638" cy="656485"/>
          </a:xfrm>
          <a:prstGeom prst="rect">
            <a:avLst/>
          </a:prstGeom>
          <a:gradFill>
            <a:gsLst>
              <a:gs pos="0">
                <a:schemeClr val="accent6">
                  <a:lumMod val="60000"/>
                  <a:lumOff val="40000"/>
                </a:schemeClr>
              </a:gs>
              <a:gs pos="85000">
                <a:schemeClr val="accent6"/>
              </a:gs>
            </a:gsLst>
            <a:lin ang="27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sz="3600" b="1"/>
              <a:t>04</a:t>
            </a:r>
            <a:endParaRPr lang="en-US" altLang="zh-CN" sz="3600" b="1"/>
          </a:p>
        </p:txBody>
      </p:sp>
      <p:sp>
        <p:nvSpPr>
          <p:cNvPr id="19" name="文本框 178"/>
          <p:cNvSpPr txBox="1"/>
          <p:nvPr>
            <p:custDataLst>
              <p:tags r:id="rId13"/>
            </p:custDataLst>
          </p:nvPr>
        </p:nvSpPr>
        <p:spPr>
          <a:xfrm>
            <a:off x="6313627" y="4921392"/>
            <a:ext cx="5156011" cy="1179355"/>
          </a:xfrm>
          <a:prstGeom prst="rect">
            <a:avLst/>
          </a:prstGeom>
          <a:noFill/>
        </p:spPr>
        <p:txBody>
          <a:bodyPr vert="horz" wrap="square" lIns="91440" tIns="45720" rIns="91440" bIns="45720" rtlCol="0" anchor="t" anchorCtr="0">
            <a:normAutofit fontScale="60000"/>
          </a:bodyPr>
          <a:lstStyle>
            <a:defPPr>
              <a:defRPr lang="zh-CN"/>
            </a:defPPr>
            <a:lvl1pPr marL="0" algn="ctr" defTabSz="914400" rtl="0" eaLnBrk="1" fontAlgn="auto" latinLnBrk="0" hangingPunct="1">
              <a:lnSpc>
                <a:spcPct val="130000"/>
              </a:lnSpc>
              <a:defRPr sz="4400" b="1" kern="1200" spc="150">
                <a:gradFill>
                  <a:gsLst>
                    <a:gs pos="0">
                      <a:schemeClr val="accent6">
                        <a:alpha val="70000"/>
                      </a:schemeClr>
                    </a:gs>
                    <a:gs pos="100000">
                      <a:schemeClr val="accent6"/>
                    </a:gs>
                  </a:gsLst>
                  <a:lin ang="4200000" scaled="0"/>
                </a:gradFill>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latin typeface="+mn-ea"/>
                <a:ea typeface="+mn-ea"/>
                <a:sym typeface="+mn-ea"/>
              </a:rPr>
              <a:t>阴道分泌物量异常，如大量增多或减少，可能提示身体恢复情况不佳</a:t>
            </a:r>
            <a:endParaRPr lang="zh-CN" altLang="en-US" sz="3600">
              <a:latin typeface="+mn-ea"/>
              <a:ea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注意术后疼痛</a:t>
            </a:r>
            <a:endParaRPr lang="zh-CN" altLang="en-US"/>
          </a:p>
        </p:txBody>
      </p:sp>
      <p:sp>
        <p:nvSpPr>
          <p:cNvPr id="8" name="矩形 7"/>
          <p:cNvSpPr/>
          <p:nvPr>
            <p:custDataLst>
              <p:tags r:id="rId2"/>
            </p:custDataLst>
          </p:nvPr>
        </p:nvSpPr>
        <p:spPr>
          <a:xfrm>
            <a:off x="893663" y="1992764"/>
            <a:ext cx="1932019" cy="241207"/>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86" name="Isosceles"/>
          <p:cNvSpPr/>
          <p:nvPr>
            <p:custDataLst>
              <p:tags r:id="rId3"/>
            </p:custDataLst>
          </p:nvPr>
        </p:nvSpPr>
        <p:spPr>
          <a:xfrm>
            <a:off x="893663" y="1992764"/>
            <a:ext cx="1932019" cy="724408"/>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 name="矩形 4"/>
          <p:cNvSpPr/>
          <p:nvPr>
            <p:custDataLst>
              <p:tags r:id="rId4"/>
            </p:custDataLst>
          </p:nvPr>
        </p:nvSpPr>
        <p:spPr>
          <a:xfrm>
            <a:off x="608400" y="2233894"/>
            <a:ext cx="2504293" cy="3570016"/>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5"/>
            </p:custDataLst>
          </p:nvPr>
        </p:nvSpPr>
        <p:spPr>
          <a:xfrm flipH="1">
            <a:off x="1432849" y="1935839"/>
            <a:ext cx="859989" cy="677112"/>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spc="300">
                <a:solidFill>
                  <a:schemeClr val="lt1">
                    <a:lumMod val="100000"/>
                  </a:schemeClr>
                </a:solidFill>
                <a:latin typeface="+mn-ea"/>
                <a:cs typeface="Montserrat Black"/>
              </a:rPr>
              <a:t>01</a:t>
            </a:r>
            <a:endParaRPr lang="en-US" sz="3200" b="1" spc="300">
              <a:solidFill>
                <a:schemeClr val="lt1">
                  <a:lumMod val="100000"/>
                </a:schemeClr>
              </a:solidFill>
              <a:latin typeface="+mn-ea"/>
              <a:cs typeface="Montserrat Black"/>
            </a:endParaRPr>
          </a:p>
        </p:txBody>
      </p:sp>
      <p:sp>
        <p:nvSpPr>
          <p:cNvPr id="14" name="TextBox 21"/>
          <p:cNvSpPr txBox="1"/>
          <p:nvPr>
            <p:custDataLst>
              <p:tags r:id="rId6"/>
            </p:custDataLst>
          </p:nvPr>
        </p:nvSpPr>
        <p:spPr>
          <a:xfrm flipH="1">
            <a:off x="713935" y="2897803"/>
            <a:ext cx="2306440" cy="27210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solidFill>
                  <a:schemeClr val="tx1">
                    <a:lumMod val="75000"/>
                    <a:lumOff val="25000"/>
                  </a:schemeClr>
                </a:solidFill>
                <a:uFillTx/>
                <a:latin typeface="+mn-ea"/>
              </a:rPr>
              <a:t>术后疼痛是正常现象，但需要密切观察</a:t>
            </a:r>
            <a:endParaRPr lang="zh-CN" altLang="en-US" sz="2400" spc="150">
              <a:solidFill>
                <a:schemeClr val="tx1">
                  <a:lumMod val="75000"/>
                  <a:lumOff val="25000"/>
                </a:schemeClr>
              </a:solidFill>
              <a:uFillTx/>
              <a:latin typeface="+mn-ea"/>
            </a:endParaRPr>
          </a:p>
        </p:txBody>
      </p:sp>
      <p:sp>
        <p:nvSpPr>
          <p:cNvPr id="96" name="矩形 95"/>
          <p:cNvSpPr/>
          <p:nvPr>
            <p:custDataLst>
              <p:tags r:id="rId7"/>
            </p:custDataLst>
          </p:nvPr>
        </p:nvSpPr>
        <p:spPr>
          <a:xfrm>
            <a:off x="3715594" y="1992764"/>
            <a:ext cx="1932019" cy="241207"/>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90" name="Isosceles"/>
          <p:cNvSpPr/>
          <p:nvPr>
            <p:custDataLst>
              <p:tags r:id="rId8"/>
            </p:custDataLst>
          </p:nvPr>
        </p:nvSpPr>
        <p:spPr>
          <a:xfrm>
            <a:off x="3715594" y="1992764"/>
            <a:ext cx="1932019" cy="724408"/>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91" name="矩形 90"/>
          <p:cNvSpPr/>
          <p:nvPr>
            <p:custDataLst>
              <p:tags r:id="rId9"/>
            </p:custDataLst>
          </p:nvPr>
        </p:nvSpPr>
        <p:spPr>
          <a:xfrm>
            <a:off x="3429691" y="2233894"/>
            <a:ext cx="2504293" cy="3570016"/>
          </a:xfrm>
          <a:prstGeom prst="rect">
            <a:avLst/>
          </a:prstGeom>
          <a:solidFill>
            <a:schemeClr val="accent3">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9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10"/>
            </p:custDataLst>
          </p:nvPr>
        </p:nvSpPr>
        <p:spPr>
          <a:xfrm flipH="1">
            <a:off x="4254140" y="1935839"/>
            <a:ext cx="859989" cy="677112"/>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spc="300">
                <a:solidFill>
                  <a:schemeClr val="lt1">
                    <a:lumMod val="100000"/>
                  </a:schemeClr>
                </a:solidFill>
                <a:latin typeface="+mn-ea"/>
                <a:cs typeface="Montserrat Black"/>
              </a:rPr>
              <a:t>02</a:t>
            </a:r>
            <a:endParaRPr lang="en-US" sz="3200" b="1" spc="300">
              <a:solidFill>
                <a:schemeClr val="lt1">
                  <a:lumMod val="100000"/>
                </a:schemeClr>
              </a:solidFill>
              <a:latin typeface="+mn-ea"/>
              <a:cs typeface="Montserrat Black"/>
            </a:endParaRPr>
          </a:p>
        </p:txBody>
      </p:sp>
      <p:sp>
        <p:nvSpPr>
          <p:cNvPr id="94" name="TextBox 21"/>
          <p:cNvSpPr txBox="1"/>
          <p:nvPr>
            <p:custDataLst>
              <p:tags r:id="rId11"/>
            </p:custDataLst>
          </p:nvPr>
        </p:nvSpPr>
        <p:spPr>
          <a:xfrm flipH="1">
            <a:off x="3535226" y="2897803"/>
            <a:ext cx="2306440" cy="27210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solidFill>
                  <a:schemeClr val="tx1">
                    <a:lumMod val="75000"/>
                    <a:lumOff val="25000"/>
                  </a:schemeClr>
                </a:solidFill>
                <a:uFillTx/>
                <a:latin typeface="+mn-ea"/>
              </a:rPr>
              <a:t>疼痛程度和持续时间因人而异</a:t>
            </a:r>
            <a:endParaRPr lang="zh-CN" altLang="en-US" sz="2400" spc="150">
              <a:solidFill>
                <a:schemeClr val="tx1">
                  <a:lumMod val="75000"/>
                  <a:lumOff val="25000"/>
                </a:schemeClr>
              </a:solidFill>
              <a:uFillTx/>
              <a:latin typeface="+mn-ea"/>
            </a:endParaRPr>
          </a:p>
        </p:txBody>
      </p:sp>
      <p:sp>
        <p:nvSpPr>
          <p:cNvPr id="106" name="矩形 105"/>
          <p:cNvSpPr/>
          <p:nvPr>
            <p:custDataLst>
              <p:tags r:id="rId12"/>
            </p:custDataLst>
          </p:nvPr>
        </p:nvSpPr>
        <p:spPr>
          <a:xfrm>
            <a:off x="6537525" y="1992764"/>
            <a:ext cx="1932019" cy="241207"/>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0" name="Isosceles"/>
          <p:cNvSpPr/>
          <p:nvPr>
            <p:custDataLst>
              <p:tags r:id="rId13"/>
            </p:custDataLst>
          </p:nvPr>
        </p:nvSpPr>
        <p:spPr>
          <a:xfrm>
            <a:off x="6537525" y="1992764"/>
            <a:ext cx="1932019" cy="724408"/>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1" name="矩形 100"/>
          <p:cNvSpPr/>
          <p:nvPr>
            <p:custDataLst>
              <p:tags r:id="rId14"/>
            </p:custDataLst>
          </p:nvPr>
        </p:nvSpPr>
        <p:spPr>
          <a:xfrm>
            <a:off x="6251622" y="2233894"/>
            <a:ext cx="2504293" cy="3570016"/>
          </a:xfrm>
          <a:prstGeom prst="rect">
            <a:avLst/>
          </a:prstGeom>
          <a:solidFill>
            <a:schemeClr val="accent4">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15"/>
            </p:custDataLst>
          </p:nvPr>
        </p:nvSpPr>
        <p:spPr>
          <a:xfrm flipH="1">
            <a:off x="7076071" y="1935839"/>
            <a:ext cx="859989" cy="677112"/>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spc="300">
                <a:solidFill>
                  <a:schemeClr val="lt1">
                    <a:lumMod val="100000"/>
                  </a:schemeClr>
                </a:solidFill>
                <a:latin typeface="+mn-ea"/>
                <a:cs typeface="Montserrat Black"/>
              </a:rPr>
              <a:t>03</a:t>
            </a:r>
            <a:endParaRPr lang="en-US" sz="3200" b="1" spc="300">
              <a:solidFill>
                <a:schemeClr val="lt1">
                  <a:lumMod val="100000"/>
                </a:schemeClr>
              </a:solidFill>
              <a:latin typeface="+mn-ea"/>
              <a:cs typeface="Montserrat Black"/>
            </a:endParaRPr>
          </a:p>
        </p:txBody>
      </p:sp>
      <p:sp>
        <p:nvSpPr>
          <p:cNvPr id="104" name="TextBox 21"/>
          <p:cNvSpPr txBox="1"/>
          <p:nvPr>
            <p:custDataLst>
              <p:tags r:id="rId16"/>
            </p:custDataLst>
          </p:nvPr>
        </p:nvSpPr>
        <p:spPr>
          <a:xfrm flipH="1">
            <a:off x="6357156" y="2897803"/>
            <a:ext cx="2306440" cy="27210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solidFill>
                  <a:schemeClr val="tx1">
                    <a:lumMod val="75000"/>
                    <a:lumOff val="25000"/>
                  </a:schemeClr>
                </a:solidFill>
                <a:uFillTx/>
                <a:latin typeface="+mn-ea"/>
              </a:rPr>
              <a:t>必要时可以使用止痛药，但需遵循医嘱</a:t>
            </a:r>
            <a:endParaRPr lang="zh-CN" altLang="en-US" sz="2400" spc="150">
              <a:solidFill>
                <a:schemeClr val="tx1">
                  <a:lumMod val="75000"/>
                  <a:lumOff val="25000"/>
                </a:schemeClr>
              </a:solidFill>
              <a:uFillTx/>
              <a:latin typeface="+mn-ea"/>
            </a:endParaRPr>
          </a:p>
        </p:txBody>
      </p:sp>
      <p:sp>
        <p:nvSpPr>
          <p:cNvPr id="116" name="矩形 115"/>
          <p:cNvSpPr/>
          <p:nvPr>
            <p:custDataLst>
              <p:tags r:id="rId17"/>
            </p:custDataLst>
          </p:nvPr>
        </p:nvSpPr>
        <p:spPr>
          <a:xfrm>
            <a:off x="9360095" y="1993403"/>
            <a:ext cx="1932019" cy="241207"/>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10" name="Isosceles"/>
          <p:cNvSpPr/>
          <p:nvPr>
            <p:custDataLst>
              <p:tags r:id="rId18"/>
            </p:custDataLst>
          </p:nvPr>
        </p:nvSpPr>
        <p:spPr>
          <a:xfrm>
            <a:off x="9360095" y="1992764"/>
            <a:ext cx="1932019" cy="724408"/>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11" name="矩形 110"/>
          <p:cNvSpPr/>
          <p:nvPr>
            <p:custDataLst>
              <p:tags r:id="rId19"/>
            </p:custDataLst>
          </p:nvPr>
        </p:nvSpPr>
        <p:spPr>
          <a:xfrm>
            <a:off x="9074192" y="2233894"/>
            <a:ext cx="2504293" cy="3570016"/>
          </a:xfrm>
          <a:prstGeom prst="rect">
            <a:avLst/>
          </a:prstGeom>
          <a:solidFill>
            <a:schemeClr val="accent5">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1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20"/>
            </p:custDataLst>
          </p:nvPr>
        </p:nvSpPr>
        <p:spPr>
          <a:xfrm flipH="1">
            <a:off x="9898641" y="1935839"/>
            <a:ext cx="859989" cy="677112"/>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spc="300">
                <a:solidFill>
                  <a:schemeClr val="lt1">
                    <a:lumMod val="100000"/>
                  </a:schemeClr>
                </a:solidFill>
                <a:latin typeface="+mn-ea"/>
                <a:cs typeface="Montserrat Black"/>
              </a:rPr>
              <a:t>04</a:t>
            </a:r>
            <a:endParaRPr lang="en-US" sz="3200" b="1" spc="300">
              <a:solidFill>
                <a:schemeClr val="lt1">
                  <a:lumMod val="100000"/>
                </a:schemeClr>
              </a:solidFill>
              <a:latin typeface="+mn-ea"/>
              <a:cs typeface="Montserrat Black"/>
            </a:endParaRPr>
          </a:p>
        </p:txBody>
      </p:sp>
      <p:sp>
        <p:nvSpPr>
          <p:cNvPr id="114" name="TextBox 21"/>
          <p:cNvSpPr txBox="1"/>
          <p:nvPr>
            <p:custDataLst>
              <p:tags r:id="rId21"/>
            </p:custDataLst>
          </p:nvPr>
        </p:nvSpPr>
        <p:spPr>
          <a:xfrm flipH="1">
            <a:off x="9180366" y="2897803"/>
            <a:ext cx="2306440" cy="2721064"/>
          </a:xfrm>
          <a:prstGeom prst="rect">
            <a:avLst/>
          </a:prstGeom>
          <a:noFill/>
        </p:spPr>
        <p:txBody>
          <a:bodyPr wrap="square"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solidFill>
                  <a:schemeClr val="tx1">
                    <a:lumMod val="75000"/>
                    <a:lumOff val="25000"/>
                  </a:schemeClr>
                </a:solidFill>
                <a:uFillTx/>
                <a:latin typeface="+mn-ea"/>
              </a:rPr>
              <a:t>保持良好的生活习惯，如充足的休息和合理的饮食，有助于缓解术后疼痛</a:t>
            </a:r>
            <a:endParaRPr lang="zh-CN" altLang="en-US" sz="2400" spc="150">
              <a:solidFill>
                <a:schemeClr val="tx1">
                  <a:lumMod val="75000"/>
                  <a:lumOff val="25000"/>
                </a:schemeClr>
              </a:solidFill>
              <a:uFillTx/>
              <a:latin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预防感染</a:t>
            </a:r>
            <a:endParaRPr lang="zh-CN" altLang="en-US"/>
          </a:p>
        </p:txBody>
      </p:sp>
      <p:sp>
        <p:nvSpPr>
          <p:cNvPr id="5" name="Freeform 5"/>
          <p:cNvSpPr/>
          <p:nvPr>
            <p:custDataLst>
              <p:tags r:id="rId2"/>
            </p:custDataLst>
          </p:nvPr>
        </p:nvSpPr>
        <p:spPr bwMode="auto">
          <a:xfrm>
            <a:off x="1056306" y="1490400"/>
            <a:ext cx="1532621" cy="98343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1"/>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6" name="Freeform 6"/>
          <p:cNvSpPr/>
          <p:nvPr>
            <p:custDataLst>
              <p:tags r:id="rId3"/>
            </p:custDataLst>
          </p:nvPr>
        </p:nvSpPr>
        <p:spPr bwMode="auto">
          <a:xfrm>
            <a:off x="1056306" y="2473972"/>
            <a:ext cx="406346" cy="33903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1">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8" name="文本框 58"/>
          <p:cNvSpPr txBox="1"/>
          <p:nvPr>
            <p:custDataLst>
              <p:tags r:id="rId4"/>
            </p:custDataLst>
          </p:nvPr>
        </p:nvSpPr>
        <p:spPr>
          <a:xfrm>
            <a:off x="1378897" y="1616803"/>
            <a:ext cx="887393" cy="7109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01</a:t>
            </a:r>
            <a:endParaRPr lang="en-US" altLang="zh-CN" sz="3200" spc="300">
              <a:solidFill>
                <a:schemeClr val="lt1">
                  <a:lumMod val="100000"/>
                </a:schemeClr>
              </a:solidFill>
              <a:latin typeface="+mn-ea"/>
              <a:cs typeface="+mn-lt"/>
            </a:endParaRPr>
          </a:p>
        </p:txBody>
      </p:sp>
      <p:sp>
        <p:nvSpPr>
          <p:cNvPr id="9" name="文本框 60"/>
          <p:cNvSpPr txBox="1"/>
          <p:nvPr>
            <p:custDataLst>
              <p:tags r:id="rId5"/>
            </p:custDataLst>
          </p:nvPr>
        </p:nvSpPr>
        <p:spPr>
          <a:xfrm>
            <a:off x="639572" y="3260699"/>
            <a:ext cx="2365836" cy="2988899"/>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保持伤口清洁，避免污染</a:t>
            </a:r>
            <a:endParaRPr lang="zh-CN" altLang="en-US" sz="2400" spc="150">
              <a:latin typeface="+mn-ea"/>
              <a:sym typeface="+mn-ea"/>
            </a:endParaRPr>
          </a:p>
        </p:txBody>
      </p:sp>
      <p:sp>
        <p:nvSpPr>
          <p:cNvPr id="17" name="Freeform 5"/>
          <p:cNvSpPr/>
          <p:nvPr>
            <p:custDataLst>
              <p:tags r:id="rId6"/>
            </p:custDataLst>
          </p:nvPr>
        </p:nvSpPr>
        <p:spPr bwMode="auto">
          <a:xfrm>
            <a:off x="3903004" y="1490400"/>
            <a:ext cx="1532621" cy="98343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2"/>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8" name="Freeform 6"/>
          <p:cNvSpPr/>
          <p:nvPr>
            <p:custDataLst>
              <p:tags r:id="rId7"/>
            </p:custDataLst>
          </p:nvPr>
        </p:nvSpPr>
        <p:spPr bwMode="auto">
          <a:xfrm>
            <a:off x="3903004" y="2473972"/>
            <a:ext cx="406346" cy="33903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2">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4" name="文本框 58"/>
          <p:cNvSpPr txBox="1"/>
          <p:nvPr>
            <p:custDataLst>
              <p:tags r:id="rId8"/>
            </p:custDataLst>
          </p:nvPr>
        </p:nvSpPr>
        <p:spPr>
          <a:xfrm>
            <a:off x="4226253" y="1616803"/>
            <a:ext cx="887393" cy="7109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02</a:t>
            </a:r>
            <a:endParaRPr lang="en-US" altLang="zh-CN" sz="3200" spc="300">
              <a:solidFill>
                <a:schemeClr val="lt1">
                  <a:lumMod val="100000"/>
                </a:schemeClr>
              </a:solidFill>
              <a:latin typeface="+mn-ea"/>
              <a:cs typeface="+mn-lt"/>
            </a:endParaRPr>
          </a:p>
        </p:txBody>
      </p:sp>
      <p:sp>
        <p:nvSpPr>
          <p:cNvPr id="15" name="文本框 60"/>
          <p:cNvSpPr txBox="1"/>
          <p:nvPr>
            <p:custDataLst>
              <p:tags r:id="rId9"/>
            </p:custDataLst>
          </p:nvPr>
        </p:nvSpPr>
        <p:spPr>
          <a:xfrm>
            <a:off x="3486270" y="3260699"/>
            <a:ext cx="2365836" cy="2988899"/>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定期更换敷料，保持伤口干燥</a:t>
            </a:r>
            <a:endParaRPr lang="zh-CN" altLang="en-US" sz="2400" spc="150">
              <a:latin typeface="+mn-ea"/>
              <a:sym typeface="+mn-ea"/>
            </a:endParaRPr>
          </a:p>
        </p:txBody>
      </p:sp>
      <p:sp>
        <p:nvSpPr>
          <p:cNvPr id="24" name="Freeform 5"/>
          <p:cNvSpPr/>
          <p:nvPr>
            <p:custDataLst>
              <p:tags r:id="rId10"/>
            </p:custDataLst>
          </p:nvPr>
        </p:nvSpPr>
        <p:spPr bwMode="auto">
          <a:xfrm>
            <a:off x="6750361" y="1490400"/>
            <a:ext cx="1532621" cy="98343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3"/>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5" name="Freeform 6"/>
          <p:cNvSpPr/>
          <p:nvPr>
            <p:custDataLst>
              <p:tags r:id="rId11"/>
            </p:custDataLst>
          </p:nvPr>
        </p:nvSpPr>
        <p:spPr bwMode="auto">
          <a:xfrm>
            <a:off x="6750361" y="2473972"/>
            <a:ext cx="406346" cy="33903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3">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1" name="文本框 58"/>
          <p:cNvSpPr txBox="1"/>
          <p:nvPr>
            <p:custDataLst>
              <p:tags r:id="rId12"/>
            </p:custDataLst>
          </p:nvPr>
        </p:nvSpPr>
        <p:spPr>
          <a:xfrm>
            <a:off x="7072952" y="1616803"/>
            <a:ext cx="887393" cy="7109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03</a:t>
            </a:r>
            <a:endParaRPr lang="en-US" altLang="zh-CN" sz="3200" spc="300">
              <a:solidFill>
                <a:schemeClr val="lt1">
                  <a:lumMod val="100000"/>
                </a:schemeClr>
              </a:solidFill>
              <a:latin typeface="+mn-ea"/>
              <a:cs typeface="+mn-lt"/>
            </a:endParaRPr>
          </a:p>
        </p:txBody>
      </p:sp>
      <p:sp>
        <p:nvSpPr>
          <p:cNvPr id="22" name="文本框 60"/>
          <p:cNvSpPr txBox="1"/>
          <p:nvPr>
            <p:custDataLst>
              <p:tags r:id="rId13"/>
            </p:custDataLst>
          </p:nvPr>
        </p:nvSpPr>
        <p:spPr>
          <a:xfrm>
            <a:off x="6332968" y="3260699"/>
            <a:ext cx="2365836" cy="2988899"/>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避免剧烈运动，减少伤口张力</a:t>
            </a:r>
            <a:endParaRPr lang="zh-CN" altLang="en-US" sz="2400" spc="150">
              <a:latin typeface="+mn-ea"/>
              <a:sym typeface="+mn-ea"/>
            </a:endParaRPr>
          </a:p>
        </p:txBody>
      </p:sp>
      <p:sp>
        <p:nvSpPr>
          <p:cNvPr id="31" name="Freeform 5"/>
          <p:cNvSpPr/>
          <p:nvPr>
            <p:custDataLst>
              <p:tags r:id="rId14"/>
            </p:custDataLst>
          </p:nvPr>
        </p:nvSpPr>
        <p:spPr bwMode="auto">
          <a:xfrm>
            <a:off x="9597059" y="1490400"/>
            <a:ext cx="1532621" cy="98343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4"/>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2" name="Freeform 6"/>
          <p:cNvSpPr/>
          <p:nvPr>
            <p:custDataLst>
              <p:tags r:id="rId15"/>
            </p:custDataLst>
          </p:nvPr>
        </p:nvSpPr>
        <p:spPr bwMode="auto">
          <a:xfrm>
            <a:off x="9597059" y="2473972"/>
            <a:ext cx="406346" cy="33903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4">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8" name="文本框 58"/>
          <p:cNvSpPr txBox="1"/>
          <p:nvPr>
            <p:custDataLst>
              <p:tags r:id="rId16"/>
            </p:custDataLst>
          </p:nvPr>
        </p:nvSpPr>
        <p:spPr>
          <a:xfrm>
            <a:off x="9919650" y="1616803"/>
            <a:ext cx="887393" cy="7109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04</a:t>
            </a:r>
            <a:endParaRPr lang="en-US" altLang="zh-CN" sz="3200" spc="300">
              <a:solidFill>
                <a:schemeClr val="lt1">
                  <a:lumMod val="100000"/>
                </a:schemeClr>
              </a:solidFill>
              <a:latin typeface="+mn-ea"/>
              <a:cs typeface="+mn-lt"/>
            </a:endParaRPr>
          </a:p>
        </p:txBody>
      </p:sp>
      <p:sp>
        <p:nvSpPr>
          <p:cNvPr id="29" name="文本框 60"/>
          <p:cNvSpPr txBox="1"/>
          <p:nvPr>
            <p:custDataLst>
              <p:tags r:id="rId17"/>
            </p:custDataLst>
          </p:nvPr>
        </p:nvSpPr>
        <p:spPr>
          <a:xfrm>
            <a:off x="9180324" y="3260699"/>
            <a:ext cx="2365836" cy="2988899"/>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观察伤口情况，及时发现并处理感染迹象</a:t>
            </a:r>
            <a:endParaRPr lang="zh-CN" altLang="en-US" sz="2400" spc="150">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保持大便通畅</a:t>
            </a:r>
            <a:endParaRPr lang="zh-CN" altLang="en-US"/>
          </a:p>
        </p:txBody>
      </p:sp>
      <p:sp>
        <p:nvSpPr>
          <p:cNvPr id="6" name="矩形 5"/>
          <p:cNvSpPr/>
          <p:nvPr>
            <p:custDataLst>
              <p:tags r:id="rId2"/>
            </p:custDataLst>
          </p:nvPr>
        </p:nvSpPr>
        <p:spPr>
          <a:xfrm>
            <a:off x="915988" y="1495542"/>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1" name="矩形 10"/>
          <p:cNvSpPr/>
          <p:nvPr>
            <p:custDataLst>
              <p:tags r:id="rId3"/>
            </p:custDataLst>
          </p:nvPr>
        </p:nvSpPr>
        <p:spPr>
          <a:xfrm>
            <a:off x="1263094" y="1490400"/>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6" name="TextBox 2"/>
          <p:cNvSpPr txBox="1"/>
          <p:nvPr>
            <p:custDataLst>
              <p:tags r:id="rId4"/>
            </p:custDataLst>
          </p:nvPr>
        </p:nvSpPr>
        <p:spPr>
          <a:xfrm>
            <a:off x="1067686" y="2248889"/>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鼓励患者多喝水，保持充足的水分摄入</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7" name="矩形 6"/>
          <p:cNvSpPr/>
          <p:nvPr>
            <p:custDataLst>
              <p:tags r:id="rId5"/>
            </p:custDataLst>
          </p:nvPr>
        </p:nvSpPr>
        <p:spPr>
          <a:xfrm>
            <a:off x="4487317" y="1495542"/>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2" name="矩形 11"/>
          <p:cNvSpPr/>
          <p:nvPr>
            <p:custDataLst>
              <p:tags r:id="rId6"/>
            </p:custDataLst>
          </p:nvPr>
        </p:nvSpPr>
        <p:spPr>
          <a:xfrm>
            <a:off x="4853705" y="1490400"/>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8" name="TextBox 2"/>
          <p:cNvSpPr txBox="1"/>
          <p:nvPr>
            <p:custDataLst>
              <p:tags r:id="rId7"/>
            </p:custDataLst>
          </p:nvPr>
        </p:nvSpPr>
        <p:spPr>
          <a:xfrm>
            <a:off x="4639014" y="2248889"/>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提供高纤维饮食，如蔬菜、水果、全谷类等</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8" name="矩形 7"/>
          <p:cNvSpPr/>
          <p:nvPr>
            <p:custDataLst>
              <p:tags r:id="rId8"/>
            </p:custDataLst>
          </p:nvPr>
        </p:nvSpPr>
        <p:spPr>
          <a:xfrm>
            <a:off x="8058002" y="1495542"/>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3" name="矩形 12"/>
          <p:cNvSpPr/>
          <p:nvPr>
            <p:custDataLst>
              <p:tags r:id="rId9"/>
            </p:custDataLst>
          </p:nvPr>
        </p:nvSpPr>
        <p:spPr>
          <a:xfrm>
            <a:off x="8443675" y="1490400"/>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20" name="TextBox 2"/>
          <p:cNvSpPr txBox="1"/>
          <p:nvPr>
            <p:custDataLst>
              <p:tags r:id="rId10"/>
            </p:custDataLst>
          </p:nvPr>
        </p:nvSpPr>
        <p:spPr>
          <a:xfrm>
            <a:off x="8209700" y="2248889"/>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指导患者进行适当的运动，如散步、瑜伽等</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34" name="矩形 33"/>
          <p:cNvSpPr/>
          <p:nvPr>
            <p:custDataLst>
              <p:tags r:id="rId11"/>
            </p:custDataLst>
          </p:nvPr>
        </p:nvSpPr>
        <p:spPr>
          <a:xfrm>
            <a:off x="915346" y="4044838"/>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38" name="矩形 37"/>
          <p:cNvSpPr/>
          <p:nvPr>
            <p:custDataLst>
              <p:tags r:id="rId12"/>
            </p:custDataLst>
          </p:nvPr>
        </p:nvSpPr>
        <p:spPr>
          <a:xfrm>
            <a:off x="1262451" y="4039696"/>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42" name="TextBox 2"/>
          <p:cNvSpPr txBox="1"/>
          <p:nvPr>
            <p:custDataLst>
              <p:tags r:id="rId13"/>
            </p:custDataLst>
          </p:nvPr>
        </p:nvSpPr>
        <p:spPr>
          <a:xfrm>
            <a:off x="1067043" y="4798185"/>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使用通便药物，如乳果糖、聚乙二醇等</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35" name="矩形 34"/>
          <p:cNvSpPr/>
          <p:nvPr>
            <p:custDataLst>
              <p:tags r:id="rId14"/>
            </p:custDataLst>
          </p:nvPr>
        </p:nvSpPr>
        <p:spPr>
          <a:xfrm>
            <a:off x="4486674" y="4044838"/>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39" name="矩形 38"/>
          <p:cNvSpPr/>
          <p:nvPr>
            <p:custDataLst>
              <p:tags r:id="rId15"/>
            </p:custDataLst>
          </p:nvPr>
        </p:nvSpPr>
        <p:spPr>
          <a:xfrm>
            <a:off x="4853063" y="4039696"/>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43" name="TextBox 2"/>
          <p:cNvSpPr txBox="1"/>
          <p:nvPr>
            <p:custDataLst>
              <p:tags r:id="rId16"/>
            </p:custDataLst>
          </p:nvPr>
        </p:nvSpPr>
        <p:spPr>
          <a:xfrm>
            <a:off x="4638372" y="4798185"/>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观察患者排便情况，如有便秘及时处理</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36" name="矩形 35"/>
          <p:cNvSpPr/>
          <p:nvPr>
            <p:custDataLst>
              <p:tags r:id="rId17"/>
            </p:custDataLst>
          </p:nvPr>
        </p:nvSpPr>
        <p:spPr>
          <a:xfrm>
            <a:off x="8057359" y="4044838"/>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40" name="矩形 39"/>
          <p:cNvSpPr/>
          <p:nvPr>
            <p:custDataLst>
              <p:tags r:id="rId18"/>
            </p:custDataLst>
          </p:nvPr>
        </p:nvSpPr>
        <p:spPr>
          <a:xfrm>
            <a:off x="8443032" y="4039696"/>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44" name="TextBox 2"/>
          <p:cNvSpPr txBox="1"/>
          <p:nvPr>
            <p:custDataLst>
              <p:tags r:id="rId19"/>
            </p:custDataLst>
          </p:nvPr>
        </p:nvSpPr>
        <p:spPr>
          <a:xfrm>
            <a:off x="8209057" y="4798185"/>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保持肛门清洁，避免感染</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https://d.book118.com/587105015105006030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9.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Simple &amp; Creative"/>
  <p:tag name="KSO_WM_UNIT_TYPE" val="b"/>
  <p:tag name="KSO_WM_UNIT_VALUE" val="17"/>
</p:tagLst>
</file>

<file path=ppt/tags/tag10.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16.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4.xml><?xml version="1.0" encoding="utf-8"?>
<p:tagLst xmlns:p="http://schemas.openxmlformats.org/presentationml/2006/main">
  <p:tag name="KSO_WM_BEAUTIFY_FLAG" val="#wm#"/>
  <p:tag name="KSO_WM_SLIDE_CONTENT_AREA" val="{&quot;left&quot;:&quot;65.09985&quot;,&quot;top&quot;:&quot;78.39992&quot;,&quot;width&quot;:&quot;624.25&quot;,&quot;height&quot;:&quot;395.05&quot;}"/>
  <p:tag name="KSO_WM_TAG_VERSION" val="3.0"/>
  <p:tag name="KSO_WM_UNIT_COMPATIBLE" val="0"/>
  <p:tag name="KSO_WM_UNIT_DIAGRAM_ISNUMVISUAL" val="0"/>
  <p:tag name="KSO_WM_UNIT_DIAGRAM_ISREFERUNIT" val="0"/>
  <p:tag name="KSO_WM_UNIT_HIGHLIGHT" val="0"/>
  <p:tag name="KSO_WM_UNIT_ID" val="_3**1"/>
  <p:tag name="KSO_WM_UNIT_INDEX" val="1"/>
  <p:tag name="KSO_WM_UNIT_LAYERLEVEL" val="1"/>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PLACING_PICTURE_USER_VIEWPORT" val="{&quot;height&quot;:10800,&quot;width&quot;:18115.069291338583}"/>
  <p:tag name="KSO_WM_UNIT_TYPE" val="i"/>
</p:tagLst>
</file>

<file path=ppt/tags/tag31.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4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耐心观看"/>
  <p:tag name="KSO_WM_UNIT_TYPE" val="a"/>
  <p:tag name="KSO_WM_UNIT_VALUE" val="1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 name="KSO_WM_TEMPLATE_THUMBS_INDEX" val="1、9"/>
</p:tagLst>
</file>

<file path=ppt/tags/tag95.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6.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CONTENT_GROUP_TYPE" val="contentchip"/>
  <p:tag name="KSO_WM_UNIT_DIAGRAM_ISNUMVISUAL" val="0"/>
  <p:tag name="KSO_WM_UNIT_DIAGRAM_ISREFERUNIT" val="0"/>
  <p:tag name="KSO_WM_UNIT_HIGHLIGHT" val="0"/>
  <p:tag name="KSO_WM_UNIT_ID" val="custom20230228_1*b*1"/>
  <p:tag name="KSO_WM_UNIT_INDEX" val="1"/>
  <p:tag name="KSO_WM_UNIT_ISCONTENTSTITLE" val="0"/>
  <p:tag name="KSO_WM_UNIT_ISNUMDGMTITLE" val="0"/>
  <p:tag name="KSO_WM_UNIT_LAYERLEVEL" val="1"/>
  <p:tag name="KSO_WM_UNIT_NOCLEAR" val="0"/>
  <p:tag name="KSO_WM_UNIT_PRESET_TEXT" val="Simple &amp; Creative"/>
  <p:tag name="KSO_WM_UNIT_TYPE" val="b"/>
  <p:tag name="KSO_WM_UNIT_VALUE" val="17"/>
</p:tagLst>
</file>

<file path=ppt/tags/tag97.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CONTENT_GROUP_TYPE" val="contentchip"/>
  <p:tag name="KSO_WM_UNIT_DIAGRAM_ISNUMVISUAL" val="0"/>
  <p:tag name="KSO_WM_UNIT_DIAGRAM_ISREFERUNIT" val="0"/>
  <p:tag name="KSO_WM_UNIT_HIGHLIGHT" val="0"/>
  <p:tag name="KSO_WM_UNIT_ID" val="custom20230228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98.xml><?xml version="1.0" encoding="utf-8"?>
<p:tagLst xmlns:p="http://schemas.openxmlformats.org/presentationml/2006/main">
  <p:tag name="KSO_WM_BEAUTIFY_FLAG" val="#wm#"/>
  <p:tag name="KSO_WM_SLIDE_CONTENT_AREA" val="{&quot;left&quot;:&quot;341.05&quot;,&quot;top&quot;:&quot;66.6&quot;,&quot;width&quot;:&quot;566.35&quot;,&quot;height&quot;:&quot;313&quot;}"/>
  <p:tag name="KSO_WM_SLIDE_ID" val="custom20230228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 name="KSO_WM_TEMPLATE_THUMBS_INDEX" val="1、9"/>
</p:tagLst>
</file>

<file path=ppt/tags/tag99.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3"/>
  <p:tag name="KSO_WM_UNIT_TEXT_FILL_TYPE" val="1"/>
  <p:tag name="KSO_WM_UNIT_TYPE" val="b"/>
  <p:tag name="KSO_WM_UNIT_USESOURCEFORMAT_APPLY" val="0"/>
  <p:tag name="KSO_WM_UNIT_VALUE" val="17"/>
</p:tagLst>
</file>

<file path=ppt/tags/tag100.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5"/>
  <p:tag name="KSO_WM_UNIT_TEXT_FILL_TYPE" val="1"/>
  <p:tag name="KSO_WM_UNIT_TYPE" val="a"/>
  <p:tag name="KSO_WM_UNIT_USESOURCEFORMAT_APPLY" val="0"/>
  <p:tag name="KSO_WM_UNIT_VALUE" val="10"/>
</p:tagLst>
</file>

<file path=ppt/tags/tag101.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1_1"/>
  <p:tag name="KSO_WM_UNIT_INDEX" val="1_1_1"/>
  <p:tag name="KSO_WM_UNIT_LAYERLEVEL" val="1_1_1"/>
  <p:tag name="KSO_WM_UNIT_PRESET_TEXT" val="01"/>
  <p:tag name="KSO_WM_UNIT_SUBTYPE" val="d"/>
  <p:tag name="KSO_WM_UNIT_TEXT_FILL_FORE_SCHEMECOLOR_INDEX" val="14"/>
  <p:tag name="KSO_WM_UNIT_TEXT_FILL_TYPE" val="1"/>
  <p:tag name="KSO_WM_UNIT_TYPE" val="l_h_i"/>
  <p:tag name="KSO_WM_UNIT_USESOURCEFORMAT_APPLY" val="0"/>
</p:tagLst>
</file>

<file path=ppt/tags/tag102.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a*1_1_1"/>
  <p:tag name="KSO_WM_UNIT_INDEX" val="1_1_1"/>
  <p:tag name="KSO_WM_UNIT_ISCONTENTSTITLE" val="0"/>
  <p:tag name="KSO_WM_UNIT_ISNUMDGMTITLE" val="0"/>
  <p:tag name="KSO_WM_UNIT_LAYERLEVEL" val="1_1_1"/>
  <p:tag name="KSO_WM_UNIT_NOCLEAR" val="0"/>
  <p:tag name="KSO_WM_UNIT_PRESET_TEXT" val="单击此处添加目录具体内容"/>
  <p:tag name="KSO_WM_UNIT_TEXT_FILL_FORE_SCHEMECOLOR_INDEX" val="13"/>
  <p:tag name="KSO_WM_UNIT_TEXT_FILL_TYPE" val="1"/>
  <p:tag name="KSO_WM_UNIT_TYPE" val="l_h_a"/>
  <p:tag name="KSO_WM_UNIT_USESOURCEFORMAT_APPLY" val="0"/>
  <p:tag name="KSO_WM_UNIT_VALUE" val="19"/>
</p:tagLst>
</file>

<file path=ppt/tags/tag103.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1_2"/>
  <p:tag name="KSO_WM_UNIT_INDEX" val="1_1_2"/>
  <p:tag name="KSO_WM_UNIT_LAYERLEVEL" val="1_1_1"/>
  <p:tag name="KSO_WM_UNIT_LINE_FILL_TYPE" val="2"/>
  <p:tag name="KSO_WM_UNIT_LINE_FORE_SCHEMECOLOR_INDEX" val="15"/>
  <p:tag name="KSO_WM_UNIT_TYPE" val="l_h_i"/>
  <p:tag name="KSO_WM_UNIT_USESOURCEFORMAT_APPLY" val="0"/>
</p:tagLst>
</file>

<file path=ppt/tags/tag104.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3_1"/>
  <p:tag name="KSO_WM_UNIT_INDEX" val="1_3_1"/>
  <p:tag name="KSO_WM_UNIT_LAYERLEVEL" val="1_1_1"/>
  <p:tag name="KSO_WM_UNIT_PRESET_TEXT" val="03"/>
  <p:tag name="KSO_WM_UNIT_SUBTYPE" val="d"/>
  <p:tag name="KSO_WM_UNIT_TEXT_FILL_FORE_SCHEMECOLOR_INDEX" val="14"/>
  <p:tag name="KSO_WM_UNIT_TEXT_FILL_TYPE" val="1"/>
  <p:tag name="KSO_WM_UNIT_TYPE" val="l_h_i"/>
  <p:tag name="KSO_WM_UNIT_USESOURCEFORMAT_APPLY" val="0"/>
</p:tagLst>
</file>

<file path=ppt/tags/tag105.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a*1_3_1"/>
  <p:tag name="KSO_WM_UNIT_INDEX" val="1_3_1"/>
  <p:tag name="KSO_WM_UNIT_ISCONTENTSTITLE" val="0"/>
  <p:tag name="KSO_WM_UNIT_ISNUMDGMTITLE" val="0"/>
  <p:tag name="KSO_WM_UNIT_LAYERLEVEL" val="1_1_1"/>
  <p:tag name="KSO_WM_UNIT_NOCLEAR" val="0"/>
  <p:tag name="KSO_WM_UNIT_PRESET_TEXT" val="单击此处添加目录具体内容"/>
  <p:tag name="KSO_WM_UNIT_TEXT_FILL_FORE_SCHEMECOLOR_INDEX" val="13"/>
  <p:tag name="KSO_WM_UNIT_TEXT_FILL_TYPE" val="1"/>
  <p:tag name="KSO_WM_UNIT_TYPE" val="l_h_a"/>
  <p:tag name="KSO_WM_UNIT_USESOURCEFORMAT_APPLY" val="0"/>
  <p:tag name="KSO_WM_UNIT_VALUE" val="19"/>
</p:tagLst>
</file>

<file path=ppt/tags/tag106.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3_2"/>
  <p:tag name="KSO_WM_UNIT_INDEX" val="1_3_2"/>
  <p:tag name="KSO_WM_UNIT_LAYERLEVEL" val="1_1_1"/>
  <p:tag name="KSO_WM_UNIT_LINE_FILL_TYPE" val="2"/>
  <p:tag name="KSO_WM_UNIT_LINE_FORE_SCHEMECOLOR_INDEX" val="15"/>
  <p:tag name="KSO_WM_UNIT_TYPE" val="l_h_i"/>
  <p:tag name="KSO_WM_UNIT_USESOURCEFORMAT_APPLY" val="0"/>
</p:tagLst>
</file>

<file path=ppt/tags/tag107.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4_1"/>
  <p:tag name="KSO_WM_UNIT_INDEX" val="1_4_1"/>
  <p:tag name="KSO_WM_UNIT_LAYERLEVEL" val="1_1_1"/>
  <p:tag name="KSO_WM_UNIT_PRESET_TEXT" val="04"/>
  <p:tag name="KSO_WM_UNIT_SUBTYPE" val="d"/>
  <p:tag name="KSO_WM_UNIT_TEXT_FILL_FORE_SCHEMECOLOR_INDEX" val="14"/>
  <p:tag name="KSO_WM_UNIT_TEXT_FILL_TYPE" val="1"/>
  <p:tag name="KSO_WM_UNIT_TYPE" val="l_h_i"/>
  <p:tag name="KSO_WM_UNIT_USESOURCEFORMAT_APPLY" val="0"/>
</p:tagLst>
</file>

<file path=ppt/tags/tag108.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a*1_4_1"/>
  <p:tag name="KSO_WM_UNIT_INDEX" val="1_4_1"/>
  <p:tag name="KSO_WM_UNIT_ISCONTENTSTITLE" val="0"/>
  <p:tag name="KSO_WM_UNIT_ISNUMDGMTITLE" val="0"/>
  <p:tag name="KSO_WM_UNIT_LAYERLEVEL" val="1_1_1"/>
  <p:tag name="KSO_WM_UNIT_NOCLEAR" val="0"/>
  <p:tag name="KSO_WM_UNIT_PRESET_TEXT" val="单击此处添加目录具体内容"/>
  <p:tag name="KSO_WM_UNIT_TEXT_FILL_FORE_SCHEMECOLOR_INDEX" val="13"/>
  <p:tag name="KSO_WM_UNIT_TEXT_FILL_TYPE" val="1"/>
  <p:tag name="KSO_WM_UNIT_TYPE" val="l_h_a"/>
  <p:tag name="KSO_WM_UNIT_USESOURCEFORMAT_APPLY" val="0"/>
  <p:tag name="KSO_WM_UNIT_VALUE" val="19"/>
</p:tagLst>
</file>

<file path=ppt/tags/tag109.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4_2"/>
  <p:tag name="KSO_WM_UNIT_INDEX" val="1_4_2"/>
  <p:tag name="KSO_WM_UNIT_LAYERLEVEL" val="1_1_1"/>
  <p:tag name="KSO_WM_UNIT_LINE_FILL_TYPE" val="2"/>
  <p:tag name="KSO_WM_UNIT_LINE_FORE_SCHEMECOLOR_INDEX" val="15"/>
  <p:tag name="KSO_WM_UNIT_TYPE" val="l_h_i"/>
  <p:tag name="KSO_WM_UNIT_USESOURCEFORMAT_APPLY" val="0"/>
</p:tagLst>
</file>

<file path=ppt/tags/tag110.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5_1"/>
  <p:tag name="KSO_WM_UNIT_INDEX" val="1_5_1"/>
  <p:tag name="KSO_WM_UNIT_LAYERLEVEL" val="1_1_1"/>
  <p:tag name="KSO_WM_UNIT_PRESET_TEXT" val="05"/>
  <p:tag name="KSO_WM_UNIT_SUBTYPE" val="d"/>
  <p:tag name="KSO_WM_UNIT_TEXT_FILL_FORE_SCHEMECOLOR_INDEX" val="14"/>
  <p:tag name="KSO_WM_UNIT_TEXT_FILL_TYPE" val="1"/>
  <p:tag name="KSO_WM_UNIT_TYPE" val="l_h_i"/>
  <p:tag name="KSO_WM_UNIT_USESOURCEFORMAT_APPLY" val="0"/>
</p:tagLst>
</file>

<file path=ppt/tags/tag111.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a*1_5_1"/>
  <p:tag name="KSO_WM_UNIT_INDEX" val="1_5_1"/>
  <p:tag name="KSO_WM_UNIT_ISCONTENTSTITLE" val="0"/>
  <p:tag name="KSO_WM_UNIT_ISNUMDGMTITLE" val="0"/>
  <p:tag name="KSO_WM_UNIT_LAYERLEVEL" val="1_1_1"/>
  <p:tag name="KSO_WM_UNIT_NOCLEAR" val="0"/>
  <p:tag name="KSO_WM_UNIT_PRESET_TEXT" val="单击此处添加目录具体内容"/>
  <p:tag name="KSO_WM_UNIT_TEXT_FILL_FORE_SCHEMECOLOR_INDEX" val="13"/>
  <p:tag name="KSO_WM_UNIT_TEXT_FILL_TYPE" val="1"/>
  <p:tag name="KSO_WM_UNIT_TYPE" val="l_h_a"/>
  <p:tag name="KSO_WM_UNIT_USESOURCEFORMAT_APPLY" val="0"/>
  <p:tag name="KSO_WM_UNIT_VALUE" val="19"/>
</p:tagLst>
</file>

<file path=ppt/tags/tag112.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5_2"/>
  <p:tag name="KSO_WM_UNIT_INDEX" val="1_5_2"/>
  <p:tag name="KSO_WM_UNIT_LAYERLEVEL" val="1_1_1"/>
  <p:tag name="KSO_WM_UNIT_LINE_FILL_TYPE" val="2"/>
  <p:tag name="KSO_WM_UNIT_LINE_FORE_SCHEMECOLOR_INDEX" val="15"/>
  <p:tag name="KSO_WM_UNIT_TYPE" val="l_h_i"/>
  <p:tag name="KSO_WM_UNIT_USESOURCEFORMAT_APPLY" val="0"/>
</p:tagLst>
</file>

<file path=ppt/tags/tag113.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2_1"/>
  <p:tag name="KSO_WM_UNIT_INDEX" val="1_2_1"/>
  <p:tag name="KSO_WM_UNIT_LAYERLEVEL" val="1_1_1"/>
  <p:tag name="KSO_WM_UNIT_PRESET_TEXT" val="02"/>
  <p:tag name="KSO_WM_UNIT_SUBTYPE" val="d"/>
  <p:tag name="KSO_WM_UNIT_TEXT_FILL_FORE_SCHEMECOLOR_INDEX" val="14"/>
  <p:tag name="KSO_WM_UNIT_TEXT_FILL_TYPE" val="1"/>
  <p:tag name="KSO_WM_UNIT_TYPE" val="l_h_i"/>
  <p:tag name="KSO_WM_UNIT_USESOURCEFORMAT_APPLY" val="0"/>
</p:tagLst>
</file>

<file path=ppt/tags/tag114.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a*1_2_1"/>
  <p:tag name="KSO_WM_UNIT_INDEX" val="1_2_1"/>
  <p:tag name="KSO_WM_UNIT_ISCONTENTSTITLE" val="0"/>
  <p:tag name="KSO_WM_UNIT_ISNUMDGMTITLE" val="0"/>
  <p:tag name="KSO_WM_UNIT_LAYERLEVEL" val="1_1_1"/>
  <p:tag name="KSO_WM_UNIT_NOCLEAR" val="0"/>
  <p:tag name="KSO_WM_UNIT_PRESET_TEXT" val="单击此处添加目录具体内容"/>
  <p:tag name="KSO_WM_UNIT_TEXT_FILL_FORE_SCHEMECOLOR_INDEX" val="13"/>
  <p:tag name="KSO_WM_UNIT_TEXT_FILL_TYPE" val="1"/>
  <p:tag name="KSO_WM_UNIT_TYPE" val="l_h_a"/>
  <p:tag name="KSO_WM_UNIT_USESOURCEFORMAT_APPLY" val="0"/>
  <p:tag name="KSO_WM_UNIT_VALUE" val="19"/>
</p:tagLst>
</file>

<file path=ppt/tags/tag115.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5*l_h_i*1_2_2"/>
  <p:tag name="KSO_WM_UNIT_INDEX" val="1_2_2"/>
  <p:tag name="KSO_WM_UNIT_LAYERLEVEL" val="1_1_1"/>
  <p:tag name="KSO_WM_UNIT_LINE_FILL_TYPE" val="2"/>
  <p:tag name="KSO_WM_UNIT_LINE_FORE_SCHEMECOLOR_INDEX" val="15"/>
  <p:tag name="KSO_WM_UNIT_TYPE" val="l_h_i"/>
  <p:tag name="KSO_WM_UNIT_USESOURCEFORMAT_APPLY" val="0"/>
</p:tagLst>
</file>

<file path=ppt/tags/tag116.xml><?xml version="1.0" encoding="utf-8"?>
<p:tagLst xmlns:p="http://schemas.openxmlformats.org/presentationml/2006/main">
  <p:tag name="KSO_WM_BEAUTIFY_FLAG" val="#wm#"/>
  <p:tag name="KSO_WM_DIAGRAM_GROUP_CODE" val="l1-1"/>
  <p:tag name="KSO_WM_SLIDE_DIAGTYPE" val="l"/>
  <p:tag name="KSO_WM_SLIDE_ID" val="custom20230228_5"/>
  <p:tag name="KSO_WM_SLIDE_INDEX" val="5"/>
  <p:tag name="KSO_WM_SLIDE_ITEM_CNT" val="5"/>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Lst>
</file>

<file path=ppt/tags/tag117.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1"/>
  <p:tag name="KSO_WM_UNIT_CONTENT_GROUP_TYPE" val="contentchip"/>
  <p:tag name="KSO_WM_UNIT_DIAGRAM_ISNUMVISUAL" val="0"/>
  <p:tag name="KSO_WM_UNIT_DIAGRAM_ISREFERUNIT" val="0"/>
  <p:tag name="KSO_WM_UNIT_HIGHLIGHT" val="0"/>
  <p:tag name="KSO_WM_UNIT_ID" val="custom20230228_7*e*1"/>
  <p:tag name="KSO_WM_UNIT_INDEX" val="1"/>
  <p:tag name="KSO_WM_UNIT_LAYERLEVEL" val="1"/>
  <p:tag name="KSO_WM_UNIT_NOCLEAR" val="0"/>
  <p:tag name="KSO_WM_UNIT_PRESET_TEXT" val="01"/>
  <p:tag name="KSO_WM_UNIT_TYPE" val="e"/>
  <p:tag name="KSO_WM_UNIT_VALUE" val="6"/>
</p:tagLst>
</file>

<file path=ppt/tags/tag118.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CONTENT_GROUP_TYPE" val="contentchip"/>
  <p:tag name="KSO_WM_UNIT_DIAGRAM_ISNUMVISUAL" val="0"/>
  <p:tag name="KSO_WM_UNIT_DIAGRAM_ISREFERUNIT" val="0"/>
  <p:tag name="KSO_WM_UNIT_HIGHLIGHT" val="0"/>
  <p:tag name="KSO_WM_UNIT_ID" val="custom20230228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9.xml><?xml version="1.0" encoding="utf-8"?>
<p:tagLst xmlns:p="http://schemas.openxmlformats.org/presentationml/2006/main">
  <p:tag name="KSO_WM_BEAUTIFY_FLAG" val="#wm#"/>
  <p:tag name="KSO_WM_SLIDE_CONTENT_AREA" val="{&quot;left&quot;:&quot;239.35&quot;,&quot;top&quot;:&quot;108.25&quot;,&quot;width&quot;:&quot;631.05&quot;,&quot;height&quot;:&quot;301&quot;}"/>
  <p:tag name="KSO_WM_SLIDE_ID" val="custom20230228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Lst>
</file>

<file path=ppt/tags/tag12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7_5*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12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7_5*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12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7_5*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2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2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2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7_5*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12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7_5*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12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7_5*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2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2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3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7_5*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3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7_5*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13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7_5*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13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3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3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7_5*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13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7_5*l_h_i*1_4_3"/>
  <p:tag name="KSO_WM_UNIT_INDEX" val="1_4_3"/>
  <p:tag name="KSO_WM_UNIT_LAYERLEVEL" val="1_1_1"/>
  <p:tag name="KSO_WM_UNIT_TEXT_FILL_FORE_SCHEMECOLOR_INDEX" val="2"/>
  <p:tag name="KSO_WM_UNIT_TEXT_FILL_TYPE" val="1"/>
  <p:tag name="KSO_WM_UNIT_TYPE" val="l_h_i"/>
  <p:tag name="KSO_WM_UNIT_USESOURCEFORMAT_APPLY" val="0"/>
</p:tagLst>
</file>

<file path=ppt/tags/tag13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7_5*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3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3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4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297_5*l_h_i*1_5_4"/>
  <p:tag name="KSO_WM_UNIT_INDEX" val="1_5_4"/>
  <p:tag name="KSO_WM_UNIT_LAYERLEVEL" val="1_1_1"/>
  <p:tag name="KSO_WM_UNIT_TEXT_FILL_FORE_SCHEMECOLOR_INDEX" val="2"/>
  <p:tag name="KSO_WM_UNIT_TEXT_FILL_TYPE" val="1"/>
  <p:tag name="KSO_WM_UNIT_TYPE" val="l_h_i"/>
  <p:tag name="KSO_WM_UNIT_USESOURCEFORMAT_APPLY" val="0"/>
</p:tagLst>
</file>

<file path=ppt/tags/tag1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297_5*l_h_i*1_5_3"/>
  <p:tag name="KSO_WM_UNIT_INDEX" val="1_5_3"/>
  <p:tag name="KSO_WM_UNIT_LAYERLEVEL" val="1_1_1"/>
  <p:tag name="KSO_WM_UNIT_TEXT_FILL_FORE_SCHEMECOLOR_INDEX" val="2"/>
  <p:tag name="KSO_WM_UNIT_TEXT_FILL_TYPE" val="1"/>
  <p:tag name="KSO_WM_UNIT_TYPE" val="l_h_i"/>
  <p:tag name="KSO_WM_UNIT_USESOURCEFORMAT_APPLY" val="0"/>
</p:tagLst>
</file>

<file path=ppt/tags/tag14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297_5*l_h_i*1_5_2"/>
  <p:tag name="KSO_WM_UNIT_INDEX" val="1_5_2"/>
  <p:tag name="KSO_WM_UNIT_LAYERLEVEL" val="1_1_1"/>
  <p:tag name="KSO_WM_UNIT_TEXT_FILL_FORE_SCHEMECOLOR_INDEX" val="2"/>
  <p:tag name="KSO_WM_UNIT_TEXT_FILL_TYPE" val="1"/>
  <p:tag name="KSO_WM_UNIT_TYPE" val="l_h_i"/>
  <p:tag name="KSO_WM_UNIT_USESOURCEFORMAT_APPLY" val="0"/>
</p:tagLst>
</file>

<file path=ppt/tags/tag14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i*1_5_1"/>
  <p:tag name="KSO_WM_UNIT_INDEX" val="1_5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4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f*1_5_1"/>
  <p:tag name="KSO_WM_UNIT_INDEX" val="1_5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4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7_5*l_h_i*1_6_4"/>
  <p:tag name="KSO_WM_UNIT_INDEX" val="1_6_4"/>
  <p:tag name="KSO_WM_UNIT_LAYERLEVEL" val="1_1_1"/>
  <p:tag name="KSO_WM_UNIT_TEXT_FILL_FORE_SCHEMECOLOR_INDEX" val="2"/>
  <p:tag name="KSO_WM_UNIT_TEXT_FILL_TYPE" val="1"/>
  <p:tag name="KSO_WM_UNIT_TYPE" val="l_h_i"/>
  <p:tag name="KSO_WM_UNIT_USESOURCEFORMAT_APPLY" val="0"/>
</p:tagLst>
</file>

<file path=ppt/tags/tag14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7_5*l_h_i*1_6_3"/>
  <p:tag name="KSO_WM_UNIT_INDEX" val="1_6_3"/>
  <p:tag name="KSO_WM_UNIT_LAYERLEVEL" val="1_1_1"/>
  <p:tag name="KSO_WM_UNIT_TEXT_FILL_FORE_SCHEMECOLOR_INDEX" val="2"/>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7_5*l_h_i*1_6_2"/>
  <p:tag name="KSO_WM_UNIT_INDEX" val="1_6_2"/>
  <p:tag name="KSO_WM_UNIT_LAYERLEVEL" val="1_1_1"/>
  <p:tag name="KSO_WM_UNIT_TEXT_FILL_FORE_SCHEMECOLOR_INDEX" val="2"/>
  <p:tag name="KSO_WM_UNIT_TEXT_FILL_TYPE" val="1"/>
  <p:tag name="KSO_WM_UNIT_TYPE" val="l_h_i"/>
  <p:tag name="KSO_WM_UNIT_USESOURCEFORMAT_APPLY" val="0"/>
</p:tagLst>
</file>

<file path=ppt/tags/tag1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i*1_6_1"/>
  <p:tag name="KSO_WM_UNIT_INDEX" val="1_6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f*1_6_1"/>
  <p:tag name="KSO_WM_UNIT_INDEX" val="1_6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50.xml><?xml version="1.0" encoding="utf-8"?>
<p:tagLst xmlns:p="http://schemas.openxmlformats.org/presentationml/2006/main">
  <p:tag name="KSO_WM_TEMPLATE_CATEGORY" val="custom"/>
  <p:tag name="KSO_WM_TEMPLATE_INDEX" val="20230228"/>
</p:tagLst>
</file>

<file path=ppt/tags/tag15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3_2"/>
  <p:tag name="KSO_WM_UNIT_INDEX" val="1_3_2"/>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1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6"/>
  <p:tag name="KSO_WM_UNIT_INDEX" val="1_3_6"/>
  <p:tag name="KSO_WM_UNIT_LAYERLEVEL" val="1_1_1"/>
  <p:tag name="KSO_WM_UNIT_TEXT_FILL_FORE_SCHEMECOLOR_INDEX" val="2"/>
  <p:tag name="KSO_WM_UNIT_TEXT_FILL_TYPE" val="1"/>
  <p:tag name="KSO_WM_UNIT_TYPE" val="l_h_i"/>
  <p:tag name="KSO_WM_UNIT_USESOURCEFORMAT_APPLY" val="0"/>
</p:tagLst>
</file>

<file path=ppt/tags/tag1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5"/>
  <p:tag name="KSO_WM_UNIT_INDEX" val="1_3_5"/>
  <p:tag name="KSO_WM_UNIT_LAYERLEVEL" val="1_1_1"/>
  <p:tag name="KSO_WM_UNIT_TEXT_FILL_FORE_SCHEMECOLOR_INDEX" val="2"/>
  <p:tag name="KSO_WM_UNIT_TEXT_FILL_TYPE" val="1"/>
  <p:tag name="KSO_WM_UNIT_TYPE" val="l_h_i"/>
  <p:tag name="KSO_WM_UNIT_USESOURCEFORMAT_APPLY" val="0"/>
</p:tagLst>
</file>

<file path=ppt/tags/tag1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3_1"/>
  <p:tag name="KSO_WM_UNIT_INDEX" val="1_3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4_2"/>
  <p:tag name="KSO_WM_UNIT_INDEX" val="1_4_2"/>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1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3"/>
  <p:tag name="KSO_WM_UNIT_INDEX" val="1_4_3"/>
  <p:tag name="KSO_WM_UNIT_LAYERLEVEL" val="1_1_1"/>
  <p:tag name="KSO_WM_UNIT_TEXT_FILL_FORE_SCHEMECOLOR_INDEX" val="2"/>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1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6"/>
  <p:tag name="KSO_WM_UNIT_INDEX" val="1_4_6"/>
  <p:tag name="KSO_WM_UNIT_LAYERLEVEL" val="1_1_1"/>
  <p:tag name="KSO_WM_UNIT_TEXT_FILL_FORE_SCHEMECOLOR_INDEX" val="2"/>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5"/>
  <p:tag name="KSO_WM_UNIT_INDEX" val="1_4_5"/>
  <p:tag name="KSO_WM_UNIT_LAYERLEVEL" val="1_1_1"/>
  <p:tag name="KSO_WM_UNIT_TEXT_FILL_FORE_SCHEMECOLOR_INDEX" val="2"/>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4_1"/>
  <p:tag name="KSO_WM_UNIT_INDEX" val="1_4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6"/>
  <p:tag name="KSO_WM_UNIT_INDEX" val="1_1_6"/>
  <p:tag name="KSO_WM_UNIT_LAYERLEVEL" val="1_1_1"/>
  <p:tag name="KSO_WM_UNIT_TEXT_FILL_FORE_SCHEMECOLOR_INDEX" val="2"/>
  <p:tag name="KSO_WM_UNIT_TEXT_FILL_TYPE" val="1"/>
  <p:tag name="KSO_WM_UNIT_TYPE" val="l_h_i"/>
  <p:tag name="KSO_WM_UNIT_USESOURCEFORMAT_APPLY" val="0"/>
</p:tagLst>
</file>

<file path=ppt/tags/tag1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5"/>
  <p:tag name="KSO_WM_UNIT_INDEX" val="1_1_5"/>
  <p:tag name="KSO_WM_UNIT_LAYERLEVEL" val="1_1_1"/>
  <p:tag name="KSO_WM_UNIT_TEXT_FILL_FORE_SCHEMECOLOR_INDEX" val="2"/>
  <p:tag name="KSO_WM_UNIT_TEXT_FILL_TYPE" val="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1_1"/>
  <p:tag name="KSO_WM_UNIT_INDEX" val="1_1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2_2"/>
  <p:tag name="KSO_WM_UNIT_INDEX" val="1_2_2"/>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1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1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1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6"/>
  <p:tag name="KSO_WM_UNIT_INDEX" val="1_2_6"/>
  <p:tag name="KSO_WM_UNIT_LAYERLEVEL" val="1_1_1"/>
  <p:tag name="KSO_WM_UNIT_TEXT_FILL_FORE_SCHEMECOLOR_INDEX" val="2"/>
  <p:tag name="KSO_WM_UNIT_TEXT_FILL_TYPE" val="1"/>
  <p:tag name="KSO_WM_UNIT_TYPE" val="l_h_i"/>
  <p:tag name="KSO_WM_UNIT_USESOURCEFORMAT_APPLY" val="0"/>
</p:tagLst>
</file>

<file path=ppt/tags/tag1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5"/>
  <p:tag name="KSO_WM_UNIT_INDEX" val="1_2_5"/>
  <p:tag name="KSO_WM_UNIT_LAYERLEVEL" val="1_1_1"/>
  <p:tag name="KSO_WM_UNIT_TEXT_FILL_FORE_SCHEMECOLOR_INDEX" val="2"/>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2_1"/>
  <p:tag name="KSO_WM_UNIT_INDEX" val="1_2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i*1_2_2"/>
  <p:tag name="KSO_WM_UNIT_INDEX" val="1_2_2"/>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181.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0_5*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0_5*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i*1_3_2"/>
  <p:tag name="KSO_WM_UNIT_INDEX" val="1_3_2"/>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84.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i*1_4_2"/>
  <p:tag name="KSO_WM_UNIT_INDEX" val="1_4_2"/>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0_5*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86.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0_5*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87.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i*1_5_2"/>
  <p:tag name="KSO_WM_UNIT_INDEX" val="1_5_2"/>
  <p:tag name="KSO_WM_UNIT_LAYERLEVEL" val="1_1_1"/>
  <p:tag name="KSO_WM_UNIT_LINE_FILL_TYPE" val="2"/>
  <p:tag name="KSO_WM_UNIT_LINE_FORE_SCHEMECOLOR_INDEX" val="9"/>
  <p:tag name="KSO_WM_UNIT_TEXT_FILL_FORE_SCHEMECOLOR_INDEX" val="2"/>
  <p:tag name="KSO_WM_UNIT_TEXT_FILL_TYPE" val="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i*1_6_2"/>
  <p:tag name="KSO_WM_UNIT_INDEX" val="1_6_2"/>
  <p:tag name="KSO_WM_UNIT_LAYERLEVEL" val="1_1_1"/>
  <p:tag name="KSO_WM_UNIT_LINE_FILL_TYPE" val="2"/>
  <p:tag name="KSO_WM_UNIT_LINE_FORE_SCHEMECOLOR_INDEX" val="10"/>
  <p:tag name="KSO_WM_UNIT_TEXT_FILL_FORE_SCHEMECOLOR_INDEX" val="2"/>
  <p:tag name="KSO_WM_UNIT_TEXT_FILL_TYPE" val="1"/>
  <p:tag name="KSO_WM_UNIT_TYPE" val="l_h_i"/>
  <p:tag name="KSO_WM_UNIT_USESOURCEFORMAT_APPLY" val="0"/>
</p:tagLst>
</file>

<file path=ppt/tags/tag189.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50_5*l_h_i*1_5_1"/>
  <p:tag name="KSO_WM_UNIT_INDEX" val="1_5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90.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50_5*l_h_i*1_6_1"/>
  <p:tag name="KSO_WM_UNIT_INDEX" val="1_6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91.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f*1_6_1"/>
  <p:tag name="KSO_WM_UNIT_INDEX" val="1_6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Lst>
</file>

<file path=ppt/tags/tag192.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f*1_5_1"/>
  <p:tag name="KSO_WM_UNIT_INDEX" val="1_5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Lst>
</file>

<file path=ppt/tags/tag193.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Lst>
</file>

<file path=ppt/tags/tag194.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Lst>
</file>

<file path=ppt/tags/tag195.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Lst>
</file>

<file path=ppt/tags/tag196.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42"/>
</p:tagLst>
</file>

<file path=ppt/tags/tag19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1_5*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1_5*l_h_i*1_3_1"/>
  <p:tag name="KSO_WM_UNIT_INDEX" val="1_3_1"/>
  <p:tag name="KSO_WM_UNIT_LAYERLEVEL" val="1_1_1"/>
  <p:tag name="KSO_WM_UNIT_SUBTYPE" val="d"/>
  <p:tag name="KSO_WM_UNIT_TYPE" val="l_h_i"/>
  <p:tag name="KSO_WM_UNIT_USESOURCEFORMAT_APPLY" val="0"/>
</p:tagLst>
</file>

<file path=ppt/tags/tag19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HIGHLIGHT" val="0"/>
  <p:tag name="KSO_WM_UNIT_ID" val="diagram20231321_5*l_h_f*1_3_1"/>
  <p:tag name="KSO_WM_UNIT_INDEX" val="1_3_1"/>
  <p:tag name="KSO_WM_UNIT_LAYERLEVEL" val="1_1_1"/>
  <p:tag name="KSO_WM_UNIT_NOCLEAR" val="0"/>
  <p:tag name="KSO_WM_UNIT_PRESET_TEXT" val="单击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66"/>
</p:tagLst>
</file>

<file path=ppt/tags/tag20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1_5*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0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1_5*l_h_i*1_4_1"/>
  <p:tag name="KSO_WM_UNIT_INDEX" val="1_4_1"/>
  <p:tag name="KSO_WM_UNIT_LAYERLEVEL" val="1_1_1"/>
  <p:tag name="KSO_WM_UNIT_SUBTYPE" val="d"/>
  <p:tag name="KSO_WM_UNIT_TYPE" val="l_h_i"/>
  <p:tag name="KSO_WM_UNIT_USESOURCEFORMAT_APPLY" val="0"/>
</p:tagLst>
</file>

<file path=ppt/tags/tag20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HIGHLIGHT" val="0"/>
  <p:tag name="KSO_WM_UNIT_ID" val="diagram20231321_5*l_h_f*1_4_1"/>
  <p:tag name="KSO_WM_UNIT_INDEX" val="1_4_1"/>
  <p:tag name="KSO_WM_UNIT_LAYERLEVEL" val="1_1_1"/>
  <p:tag name="KSO_WM_UNIT_NOCLEAR" val="0"/>
  <p:tag name="KSO_WM_UNIT_PRESET_TEXT" val="单击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0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1_5*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0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1_5*l_h_i*1_1_1"/>
  <p:tag name="KSO_WM_UNIT_INDEX" val="1_1_1"/>
  <p:tag name="KSO_WM_UNIT_LAYERLEVEL" val="1_1_1"/>
  <p:tag name="KSO_WM_UNIT_SUBTYPE" val="d"/>
  <p:tag name="KSO_WM_UNIT_TYPE" val="l_h_i"/>
  <p:tag name="KSO_WM_UNIT_USESOURCEFORMAT_APPLY" val="0"/>
</p:tagLst>
</file>

<file path=ppt/tags/tag20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HIGHLIGHT" val="0"/>
  <p:tag name="KSO_WM_UNIT_ID" val="diagram20231321_5*l_h_f*1_1_1"/>
  <p:tag name="KSO_WM_UNIT_INDEX" val="1_1_1"/>
  <p:tag name="KSO_WM_UNIT_LAYERLEVEL" val="1_1_1"/>
  <p:tag name="KSO_WM_UNIT_NOCLEAR" val="0"/>
  <p:tag name="KSO_WM_UNIT_PRESET_TEXT" val="单击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66"/>
</p:tagLst>
</file>

<file path=ppt/tags/tag20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1_5*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0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HIGHLIGHT" val="0"/>
  <p:tag name="KSO_WM_UNIT_ID" val="diagram20231321_5*l_h_f*1_2_1"/>
  <p:tag name="KSO_WM_UNIT_INDEX" val="1_2_1"/>
  <p:tag name="KSO_WM_UNIT_LAYERLEVEL" val="1_1_1"/>
  <p:tag name="KSO_WM_UNIT_NOCLEAR" val="0"/>
  <p:tag name="KSO_WM_UNIT_PRESET_TEXT" val="单击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66"/>
</p:tagLst>
</file>

<file path=ppt/tags/tag20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1_5*l_h_i*1_2_1"/>
  <p:tag name="KSO_WM_UNIT_INDEX" val="1_2_1"/>
  <p:tag name="KSO_WM_UNIT_LAYERLEVEL" val="1_1_1"/>
  <p:tag name="KSO_WM_UNIT_SUBTYPE" val="d"/>
  <p:tag name="KSO_WM_UNIT_TYPE" val="l_h_i"/>
  <p:tag name="KSO_WM_UNIT_USESOURCEFORMAT_APPLY" val="0"/>
</p:tagLst>
</file>

<file path=ppt/tags/tag20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1_5*l_h_i*1_5_2"/>
  <p:tag name="KSO_WM_UNIT_INDEX" val="1_5_2"/>
  <p:tag name="KSO_WM_UNIT_LAYERLEVEL" val="1_1_1"/>
  <p:tag name="KSO_WM_UNIT_TEXT_FILL_FORE_SCHEMECOLOR_INDEX" val="2"/>
  <p:tag name="KSO_WM_UNIT_TEXT_FILL_TYPE" val="1"/>
  <p:tag name="KSO_WM_UNIT_TYPE" val="l_h_i"/>
  <p:tag name="KSO_WM_UNIT_USESOURCEFORMAT_APPLY" val="0"/>
</p:tagLst>
</file>

<file path=ppt/tags/tag21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1_5*l_h_i*1_5_1"/>
  <p:tag name="KSO_WM_UNIT_INDEX" val="1_5_1"/>
  <p:tag name="KSO_WM_UNIT_LAYERLEVEL" val="1_1_1"/>
  <p:tag name="KSO_WM_UNIT_SUBTYPE" val="d"/>
  <p:tag name="KSO_WM_UNIT_TYPE" val="l_h_i"/>
  <p:tag name="KSO_WM_UNIT_USESOURCEFORMAT_APPLY" val="0"/>
</p:tagLst>
</file>

<file path=ppt/tags/tag21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HIGHLIGHT" val="0"/>
  <p:tag name="KSO_WM_UNIT_ID" val="diagram20231321_5*l_h_f*1_5_1"/>
  <p:tag name="KSO_WM_UNIT_INDEX" val="1_5_1"/>
  <p:tag name="KSO_WM_UNIT_LAYERLEVEL" val="1_1_1"/>
  <p:tag name="KSO_WM_UNIT_NOCLEAR" val="0"/>
  <p:tag name="KSO_WM_UNIT_PRESET_TEXT" val="单击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1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1_5*l_h_i*1_6_2"/>
  <p:tag name="KSO_WM_UNIT_INDEX" val="1_6_2"/>
  <p:tag name="KSO_WM_UNIT_LAYERLEVEL" val="1_1_1"/>
  <p:tag name="KSO_WM_UNIT_TEXT_FILL_FORE_SCHEMECOLOR_INDEX" val="2"/>
  <p:tag name="KSO_WM_UNIT_TEXT_FILL_TYPE" val="1"/>
  <p:tag name="KSO_WM_UNIT_TYPE" val="l_h_i"/>
  <p:tag name="KSO_WM_UNIT_USESOURCEFORMAT_APPLY" val="0"/>
</p:tagLst>
</file>

<file path=ppt/tags/tag21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1_5*l_h_i*1_6_1"/>
  <p:tag name="KSO_WM_UNIT_INDEX" val="1_6_1"/>
  <p:tag name="KSO_WM_UNIT_LAYERLEVEL" val="1_1_1"/>
  <p:tag name="KSO_WM_UNIT_SUBTYPE" val="d"/>
  <p:tag name="KSO_WM_UNIT_TYPE" val="l_h_i"/>
  <p:tag name="KSO_WM_UNIT_USESOURCEFORMAT_APPLY" val="0"/>
</p:tagLst>
</file>

<file path=ppt/tags/tag21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HIGHLIGHT" val="0"/>
  <p:tag name="KSO_WM_UNIT_ID" val="diagram20231321_5*l_h_f*1_6_1"/>
  <p:tag name="KSO_WM_UNIT_INDEX" val="1_6_1"/>
  <p:tag name="KSO_WM_UNIT_LAYERLEVEL" val="1_1_1"/>
  <p:tag name="KSO_WM_UNIT_NOCLEAR" val="0"/>
  <p:tag name="KSO_WM_UNIT_PRESET_TEXT" val="单击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1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1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1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1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1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2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2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2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2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2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2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2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27.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1"/>
  <p:tag name="KSO_WM_UNIT_CONTENT_GROUP_TYPE" val="contentchip"/>
  <p:tag name="KSO_WM_UNIT_DIAGRAM_ISNUMVISUAL" val="0"/>
  <p:tag name="KSO_WM_UNIT_DIAGRAM_ISREFERUNIT" val="0"/>
  <p:tag name="KSO_WM_UNIT_HIGHLIGHT" val="0"/>
  <p:tag name="KSO_WM_UNIT_ID" val="custom20230228_7*e*1"/>
  <p:tag name="KSO_WM_UNIT_INDEX" val="1"/>
  <p:tag name="KSO_WM_UNIT_LAYERLEVEL" val="1"/>
  <p:tag name="KSO_WM_UNIT_NOCLEAR" val="0"/>
  <p:tag name="KSO_WM_UNIT_PRESET_TEXT" val="02"/>
  <p:tag name="KSO_WM_UNIT_TYPE" val="e"/>
  <p:tag name="KSO_WM_UNIT_VALUE" val="6"/>
</p:tagLst>
</file>

<file path=ppt/tags/tag228.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CONTENT_GROUP_TYPE" val="contentchip"/>
  <p:tag name="KSO_WM_UNIT_DIAGRAM_ISNUMVISUAL" val="0"/>
  <p:tag name="KSO_WM_UNIT_DIAGRAM_ISREFERUNIT" val="0"/>
  <p:tag name="KSO_WM_UNIT_HIGHLIGHT" val="0"/>
  <p:tag name="KSO_WM_UNIT_ID" val="custom20230228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29.xml><?xml version="1.0" encoding="utf-8"?>
<p:tagLst xmlns:p="http://schemas.openxmlformats.org/presentationml/2006/main">
  <p:tag name="KSO_WM_BEAUTIFY_FLAG" val="#wm#"/>
  <p:tag name="KSO_WM_SLIDE_CONTENT_AREA" val="{&quot;left&quot;:&quot;239.35&quot;,&quot;top&quot;:&quot;108.25&quot;,&quot;width&quot;:&quot;631.05&quot;,&quot;height&quot;:&quot;301&quot;}"/>
  <p:tag name="KSO_WM_SLIDE_ID" val="custom20230228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Lst>
</file>

<file path=ppt/tags/tag23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1_1"/>
  <p:tag name="KSO_WM_UNIT_INDEX" val="1_1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23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1_2"/>
  <p:tag name="KSO_WM_UNIT_INDEX" val="1_1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3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23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2_1"/>
  <p:tag name="KSO_WM_UNIT_INDEX" val="1_2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23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2_2"/>
  <p:tag name="KSO_WM_UNIT_INDEX" val="1_2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3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23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3_1"/>
  <p:tag name="KSO_WM_UNIT_INDEX" val="1_3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23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3_2"/>
  <p:tag name="KSO_WM_UNIT_INDEX" val="1_3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3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23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4_1"/>
  <p:tag name="KSO_WM_UNIT_INDEX" val="1_4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24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3*l_h_i*1_4_2"/>
  <p:tag name="KSO_WM_UNIT_INDEX" val="1_4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242.xml><?xml version="1.0" encoding="utf-8"?>
<p:tagLst xmlns:p="http://schemas.openxmlformats.org/presentationml/2006/main">
  <p:tag name="KSO_WM_TEMPLATE_CATEGORY" val="custom"/>
  <p:tag name="KSO_WM_TEMPLATE_INDEX" val="20230228"/>
</p:tagLst>
</file>

<file path=ppt/tags/tag243.xml><?xml version="1.0" encoding="utf-8"?>
<p:tagLst xmlns:p="http://schemas.openxmlformats.org/presentationml/2006/main">
  <p:tag name="KSO_WM_ASSEMBLE_CHIP_INDEX" val="24677d5fe6884fd5b52757681b6e9622"/>
  <p:tag name="KSO_WM_BEAUTIFY_FLAG" val="#wm#"/>
  <p:tag name="KSO_WM_CHIP_GROUPID" val="60bee09e4737e0f4c1ebe909"/>
  <p:tag name="KSO_WM_CHIP_XID" val="60bee09e4737e0f4c1ebe90a"/>
  <p:tag name="KSO_WM_DIAGRAM_COLOR_TEXT_CAN_REMOVE" val="n"/>
  <p:tag name="KSO_WM_DIAGRAM_GROUP_CODE" val="l1-1"/>
  <p:tag name="KSO_WM_DIAGRAM_MAX_ITEMCNT" val="6"/>
  <p:tag name="KSO_WM_DIAGRAM_MIN_ITEMCNT" val="2"/>
  <p:tag name="KSO_WM_DIAGRAM_VERSION" val="3"/>
  <p:tag name="KSO_WM_DIAGRAM_VIRTUALLY_FRAME" val="{&quot;height&quot;:374.75,&quot;width&quot;:856.75}"/>
  <p:tag name="KSO_WM_TAG_VERSION" val="3.0"/>
  <p:tag name="KSO_WM_TEMPLATE_CATEGORY" val="diagram"/>
  <p:tag name="KSO_WM_TEMPLATE_INDEX" val="20231365"/>
  <p:tag name="KSO_WM_UNIT_COMPATIBLE" val="0"/>
  <p:tag name="KSO_WM_UNIT_DIAGRAM_ISNUMVISUAL" val="0"/>
  <p:tag name="KSO_WM_UNIT_DIAGRAM_ISREFERUNIT" val="0"/>
  <p:tag name="KSO_WM_UNIT_HIGHLIGHT" val="0"/>
  <p:tag name="KSO_WM_UNIT_ID" val="diagram20231365_3*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 name="KSO_WM_UNIT_VALUE" val="91"/>
</p:tagLst>
</file>

<file path=ppt/tags/tag244.xml><?xml version="1.0" encoding="utf-8"?>
<p:tagLst xmlns:p="http://schemas.openxmlformats.org/presentationml/2006/main">
  <p:tag name="KSO_WM_ASSEMBLE_CHIP_INDEX" val="24677d5fe6884fd5b52757681b6e9622"/>
  <p:tag name="KSO_WM_BEAUTIFY_FLAG" val="#wm#"/>
  <p:tag name="KSO_WM_CHIP_GROUPID" val="60bee09e4737e0f4c1ebe909"/>
  <p:tag name="KSO_WM_CHIP_XID" val="60bee09e4737e0f4c1ebe90a"/>
  <p:tag name="KSO_WM_DIAGRAM_COLOR_TEXT_CAN_REMOVE" val="n"/>
  <p:tag name="KSO_WM_DIAGRAM_GROUP_CODE" val="l1-1"/>
  <p:tag name="KSO_WM_DIAGRAM_MAX_ITEMCNT" val="6"/>
  <p:tag name="KSO_WM_DIAGRAM_MIN_ITEMCNT" val="2"/>
  <p:tag name="KSO_WM_DIAGRAM_VERSION" val="3"/>
  <p:tag name="KSO_WM_DIAGRAM_VIRTUALLY_FRAME" val="{&quot;height&quot;:374.75,&quot;width&quot;:856.75}"/>
  <p:tag name="KSO_WM_TAG_VERSION" val="3.0"/>
  <p:tag name="KSO_WM_TEMPLATE_CATEGORY" val="diagram"/>
  <p:tag name="KSO_WM_TEMPLATE_INDEX" val="2023136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65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 name="KSO_WM_UNIT_VALUE" val="8"/>
</p:tagLst>
</file>

<file path=ppt/tags/tag245.xml><?xml version="1.0" encoding="utf-8"?>
<p:tagLst xmlns:p="http://schemas.openxmlformats.org/presentationml/2006/main">
  <p:tag name="KSO_WM_ASSEMBLE_CHIP_INDEX" val="24677d5fe6884fd5b52757681b6e9622"/>
  <p:tag name="KSO_WM_BEAUTIFY_FLAG" val="#wm#"/>
  <p:tag name="KSO_WM_CHIP_GROUPID" val="60bee09e4737e0f4c1ebe909"/>
  <p:tag name="KSO_WM_CHIP_XID" val="60bee09e4737e0f4c1ebe90a"/>
  <p:tag name="KSO_WM_DIAGRAM_COLOR_TEXT_CAN_REMOVE" val="n"/>
  <p:tag name="KSO_WM_DIAGRAM_GROUP_CODE" val="l1-1"/>
  <p:tag name="KSO_WM_DIAGRAM_MAX_ITEMCNT" val="6"/>
  <p:tag name="KSO_WM_DIAGRAM_MIN_ITEMCNT" val="2"/>
  <p:tag name="KSO_WM_DIAGRAM_VERSION" val="3"/>
  <p:tag name="KSO_WM_DIAGRAM_VIRTUALLY_FRAME" val="{&quot;height&quot;:374.75,&quot;width&quot;:856.75}"/>
  <p:tag name="KSO_WM_TAG_VERSION" val="3.0"/>
  <p:tag name="KSO_WM_TEMPLATE_CATEGORY" val="diagram"/>
  <p:tag name="KSO_WM_TEMPLATE_INDEX" val="20231365"/>
  <p:tag name="KSO_WM_UNIT_COMPATIBLE" val="0"/>
  <p:tag name="KSO_WM_UNIT_DIAGRAM_ISNUMVISUAL" val="0"/>
  <p:tag name="KSO_WM_UNIT_DIAGRAM_ISREFERUNIT" val="0"/>
  <p:tag name="KSO_WM_UNIT_HIGHLIGHT" val="0"/>
  <p:tag name="KSO_WM_UNIT_ID" val="diagram20231365_3*l_h_a*1_1_1"/>
  <p:tag name="KSO_WM_UNIT_INDEX" val="1_1_1"/>
  <p:tag name="KSO_WM_UNIT_ISCONTENTSTITLE" val="0"/>
  <p:tag name="KSO_WM_UNIT_ISNUMDGMTITLE" val="0"/>
  <p:tag name="KSO_WM_UNIT_LAYERLEVEL" val="1_1_1"/>
  <p:tag name="KSO_WM_UNIT_NOCLEAR" val="0"/>
  <p:tag name="KSO_WM_UNIT_PRESET_TEXT" val="在此输入标题"/>
  <p:tag name="KSO_WM_UNIT_TEXT_FILL_FORE_SCHEMECOLOR_INDEX" val="5"/>
  <p:tag name="KSO_WM_UNIT_TEXT_FILL_TYPE" val="1"/>
  <p:tag name="KSO_WM_UNIT_TYPE" val="l_h_a"/>
  <p:tag name="KSO_WM_UNIT_USESOURCEFORMAT_APPLY" val="0"/>
  <p:tag name="KSO_WM_UNIT_VALUE" val="8"/>
</p:tagLst>
</file>

<file path=ppt/tags/tag246.xml><?xml version="1.0" encoding="utf-8"?>
<p:tagLst xmlns:p="http://schemas.openxmlformats.org/presentationml/2006/main">
  <p:tag name="KSO_WM_ASSEMBLE_CHIP_INDEX" val="24677d5fe6884fd5b52757681b6e9622"/>
  <p:tag name="KSO_WM_BEAUTIFY_FLAG" val="#wm#"/>
  <p:tag name="KSO_WM_CHIP_GROUPID" val="60bee09e4737e0f4c1ebe909"/>
  <p:tag name="KSO_WM_CHIP_XID" val="60bee09e4737e0f4c1ebe90a"/>
  <p:tag name="KSO_WM_DIAGRAM_COLOR_TEXT_CAN_REMOVE" val="n"/>
  <p:tag name="KSO_WM_DIAGRAM_GROUP_CODE" val="l1-1"/>
  <p:tag name="KSO_WM_DIAGRAM_MAX_ITEMCNT" val="6"/>
  <p:tag name="KSO_WM_DIAGRAM_MIN_ITEMCNT" val="2"/>
  <p:tag name="KSO_WM_DIAGRAM_VERSION" val="3"/>
  <p:tag name="KSO_WM_DIAGRAM_VIRTUALLY_FRAME" val="{&quot;height&quot;:374.75,&quot;width&quot;:856.75}"/>
  <p:tag name="KSO_WM_TAG_VERSION" val="3.0"/>
  <p:tag name="KSO_WM_TEMPLATE_CATEGORY" val="diagram"/>
  <p:tag name="KSO_WM_TEMPLATE_INDEX" val="20231365"/>
  <p:tag name="KSO_WM_UNIT_COMPATIBLE" val="0"/>
  <p:tag name="KSO_WM_UNIT_DIAGRAM_ISNUMVISUAL" val="0"/>
  <p:tag name="KSO_WM_UNIT_DIAGRAM_ISREFERUNIT" val="0"/>
  <p:tag name="KSO_WM_UNIT_HIGHLIGHT" val="0"/>
  <p:tag name="KSO_WM_UNIT_ID" val="diagram20231365_3*l_h_i*1_3_2"/>
  <p:tag name="KSO_WM_UNIT_INDEX" val="1_3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 name="KSO_WM_UNIT_VALUE" val="91"/>
</p:tagLst>
</file>

<file path=ppt/tags/tag247.xml><?xml version="1.0" encoding="utf-8"?>
<p:tagLst xmlns:p="http://schemas.openxmlformats.org/presentationml/2006/main">
  <p:tag name="KSO_WM_ASSEMBLE_CHIP_INDEX" val="24677d5fe6884fd5b52757681b6e9622"/>
  <p:tag name="KSO_WM_BEAUTIFY_FLAG" val="#wm#"/>
  <p:tag name="KSO_WM_CHIP_GROUPID" val="60bee09e4737e0f4c1ebe909"/>
  <p:tag name="KSO_WM_CHIP_XID" val="60bee09e4737e0f4c1ebe90a"/>
  <p:tag name="KSO_WM_DIAGRAM_COLOR_TEXT_CAN_REMOVE" val="n"/>
  <p:tag name="KSO_WM_DIAGRAM_GROUP_CODE" val="l1-1"/>
  <p:tag name="KSO_WM_DIAGRAM_MAX_ITEMCNT" val="6"/>
  <p:tag name="KSO_WM_DIAGRAM_MIN_ITEMCNT" val="2"/>
  <p:tag name="KSO_WM_DIAGRAM_VERSION" val="3"/>
  <p:tag name="KSO_WM_DIAGRAM_VIRTUALLY_FRAME" val="{&quot;height&quot;:374.75,&quot;width&quot;:856.75}"/>
  <p:tag name="KSO_WM_TAG_VERSION" val="3.0"/>
  <p:tag name="KSO_WM_TEMPLATE_CATEGORY" val="diagram"/>
  <p:tag name="KSO_WM_TEMPLATE_INDEX" val="2023136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65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 name="KSO_WM_UNIT_VALUE" val="8"/>
</p:tagLst>
</file>

<file path=ppt/tags/tag248.xml><?xml version="1.0" encoding="utf-8"?>
<p:tagLst xmlns:p="http://schemas.openxmlformats.org/presentationml/2006/main">
  <p:tag name="KSO_WM_ASSEMBLE_CHIP_INDEX" val="24677d5fe6884fd5b52757681b6e9622"/>
  <p:tag name="KSO_WM_BEAUTIFY_FLAG" val="#wm#"/>
  <p:tag name="KSO_WM_CHIP_GROUPID" val="60bee09e4737e0f4c1ebe909"/>
  <p:tag name="KSO_WM_CHIP_XID" val="60bee09e4737e0f4c1ebe90a"/>
  <p:tag name="KSO_WM_DIAGRAM_COLOR_TEXT_CAN_REMOVE" val="n"/>
  <p:tag name="KSO_WM_DIAGRAM_GROUP_CODE" val="l1-1"/>
  <p:tag name="KSO_WM_DIAGRAM_MAX_ITEMCNT" val="6"/>
  <p:tag name="KSO_WM_DIAGRAM_MIN_ITEMCNT" val="2"/>
  <p:tag name="KSO_WM_DIAGRAM_VERSION" val="3"/>
  <p:tag name="KSO_WM_DIAGRAM_VIRTUALLY_FRAME" val="{&quot;height&quot;:374.75,&quot;width&quot;:856.75}"/>
  <p:tag name="KSO_WM_TAG_VERSION" val="3.0"/>
  <p:tag name="KSO_WM_TEMPLATE_CATEGORY" val="diagram"/>
  <p:tag name="KSO_WM_TEMPLATE_INDEX" val="20231365"/>
  <p:tag name="KSO_WM_UNIT_COMPATIBLE" val="0"/>
  <p:tag name="KSO_WM_UNIT_DIAGRAM_ISNUMVISUAL" val="0"/>
  <p:tag name="KSO_WM_UNIT_DIAGRAM_ISREFERUNIT" val="0"/>
  <p:tag name="KSO_WM_UNIT_HIGHLIGHT" val="0"/>
  <p:tag name="KSO_WM_UNIT_ID" val="diagram20231365_3*l_h_a*1_3_1"/>
  <p:tag name="KSO_WM_UNIT_INDEX" val="1_3_1"/>
  <p:tag name="KSO_WM_UNIT_ISCONTENTSTITLE" val="0"/>
  <p:tag name="KSO_WM_UNIT_ISNUMDGMTITLE" val="0"/>
  <p:tag name="KSO_WM_UNIT_LAYERLEVEL" val="1_1_1"/>
  <p:tag name="KSO_WM_UNIT_NOCLEAR" val="0"/>
  <p:tag name="KSO_WM_UNIT_PRESET_TEXT" val="在此输入标题"/>
  <p:tag name="KSO_WM_UNIT_TEXT_FILL_FORE_SCHEMECOLOR_INDEX" val="5"/>
  <p:tag name="KSO_WM_UNIT_TEXT_FILL_TYPE" val="1"/>
  <p:tag name="KSO_WM_UNIT_TYPE" val="l_h_a"/>
  <p:tag name="KSO_WM_UNIT_USESOURCEFORMAT_APPLY" val="0"/>
  <p:tag name="KSO_WM_UNIT_VALUE" val="8"/>
</p:tagLst>
</file>

<file path=ppt/tags/tag249.xml><?xml version="1.0" encoding="utf-8"?>
<p:tagLst xmlns:p="http://schemas.openxmlformats.org/presentationml/2006/main">
  <p:tag name="KSO_WM_ASSEMBLE_CHIP_INDEX" val="24677d5fe6884fd5b52757681b6e9622"/>
  <p:tag name="KSO_WM_BEAUTIFY_FLAG" val="#wm#"/>
  <p:tag name="KSO_WM_CHIP_GROUPID" val="60bee09e4737e0f4c1ebe909"/>
  <p:tag name="KSO_WM_CHIP_XID" val="60bee09e4737e0f4c1ebe90a"/>
  <p:tag name="KSO_WM_DIAGRAM_COLOR_TEXT_CAN_REMOVE" val="n"/>
  <p:tag name="KSO_WM_DIAGRAM_GROUP_CODE" val="l1-1"/>
  <p:tag name="KSO_WM_DIAGRAM_MAX_ITEMCNT" val="6"/>
  <p:tag name="KSO_WM_DIAGRAM_MIN_ITEMCNT" val="2"/>
  <p:tag name="KSO_WM_DIAGRAM_VERSION" val="3"/>
  <p:tag name="KSO_WM_DIAGRAM_VIRTUALLY_FRAME" val="{&quot;height&quot;:374.75,&quot;width&quot;:856.75}"/>
  <p:tag name="KSO_WM_TAG_VERSION" val="3.0"/>
  <p:tag name="KSO_WM_TEMPLATE_CATEGORY" val="diagram"/>
  <p:tag name="KSO_WM_TEMPLATE_INDEX" val="20231365"/>
  <p:tag name="KSO_WM_UNIT_COMPATIBLE" val="0"/>
  <p:tag name="KSO_WM_UNIT_DIAGRAM_ISNUMVISUAL" val="0"/>
  <p:tag name="KSO_WM_UNIT_DIAGRAM_ISREFERUNIT" val="0"/>
  <p:tag name="KSO_WM_UNIT_HIGHLIGHT" val="0"/>
  <p:tag name="KSO_WM_UNIT_ID" val="diagram20231365_3*l_h_i*1_2_2"/>
  <p:tag name="KSO_WM_UNIT_INDEX" val="1_2_2"/>
  <p:tag name="KSO_WM_UNIT_LAYERLEVEL" val="1_1_1"/>
  <p:tag name="KSO_WM_UNIT_LINE_FILL_TYPE" val="2"/>
  <p:tag name="KSO_WM_UNIT_LINE_FORE_SCHEMECOLOR_INDEX" val="10"/>
  <p:tag name="KSO_WM_UNIT_TEXT_FILL_FORE_SCHEMECOLOR_INDEX" val="2"/>
  <p:tag name="KSO_WM_UNIT_TEXT_FILL_TYPE" val="1"/>
  <p:tag name="KSO_WM_UNIT_TYPE" val="l_h_i"/>
  <p:tag name="KSO_WM_UNIT_USESOURCEFORMAT_APPLY" val="0"/>
  <p:tag name="KSO_WM_UNIT_VALUE" val="91"/>
</p:tagLst>
</file>

<file path=ppt/tags/tag250.xml><?xml version="1.0" encoding="utf-8"?>
<p:tagLst xmlns:p="http://schemas.openxmlformats.org/presentationml/2006/main">
  <p:tag name="KSO_WM_ASSEMBLE_CHIP_INDEX" val="24677d5fe6884fd5b52757681b6e9622"/>
  <p:tag name="KSO_WM_BEAUTIFY_FLAG" val="#wm#"/>
  <p:tag name="KSO_WM_CHIP_GROUPID" val="60bee09e4737e0f4c1ebe909"/>
  <p:tag name="KSO_WM_CHIP_XID" val="60bee09e4737e0f4c1ebe90a"/>
  <p:tag name="KSO_WM_DIAGRAM_COLOR_TEXT_CAN_REMOVE" val="n"/>
  <p:tag name="KSO_WM_DIAGRAM_GROUP_CODE" val="l1-1"/>
  <p:tag name="KSO_WM_DIAGRAM_MAX_ITEMCNT" val="6"/>
  <p:tag name="KSO_WM_DIAGRAM_MIN_ITEMCNT" val="2"/>
  <p:tag name="KSO_WM_DIAGRAM_VERSION" val="3"/>
  <p:tag name="KSO_WM_DIAGRAM_VIRTUALLY_FRAME" val="{&quot;height&quot;:374.75,&quot;width&quot;:856.75}"/>
  <p:tag name="KSO_WM_TAG_VERSION" val="3.0"/>
  <p:tag name="KSO_WM_TEMPLATE_CATEGORY" val="diagram"/>
  <p:tag name="KSO_WM_TEMPLATE_INDEX" val="2023136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65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 name="KSO_WM_UNIT_VALUE" val="8"/>
</p:tagLst>
</file>

<file path=ppt/tags/tag251.xml><?xml version="1.0" encoding="utf-8"?>
<p:tagLst xmlns:p="http://schemas.openxmlformats.org/presentationml/2006/main">
  <p:tag name="KSO_WM_ASSEMBLE_CHIP_INDEX" val="24677d5fe6884fd5b52757681b6e9622"/>
  <p:tag name="KSO_WM_BEAUTIFY_FLAG" val="#wm#"/>
  <p:tag name="KSO_WM_CHIP_GROUPID" val="60bee09e4737e0f4c1ebe909"/>
  <p:tag name="KSO_WM_CHIP_XID" val="60bee09e4737e0f4c1ebe90a"/>
  <p:tag name="KSO_WM_DIAGRAM_COLOR_TEXT_CAN_REMOVE" val="n"/>
  <p:tag name="KSO_WM_DIAGRAM_GROUP_CODE" val="l1-1"/>
  <p:tag name="KSO_WM_DIAGRAM_MAX_ITEMCNT" val="6"/>
  <p:tag name="KSO_WM_DIAGRAM_MIN_ITEMCNT" val="2"/>
  <p:tag name="KSO_WM_DIAGRAM_VERSION" val="3"/>
  <p:tag name="KSO_WM_DIAGRAM_VIRTUALLY_FRAME" val="{&quot;height&quot;:374.75,&quot;width&quot;:856.75}"/>
  <p:tag name="KSO_WM_TAG_VERSION" val="3.0"/>
  <p:tag name="KSO_WM_TEMPLATE_CATEGORY" val="diagram"/>
  <p:tag name="KSO_WM_TEMPLATE_INDEX" val="20231365"/>
  <p:tag name="KSO_WM_UNIT_COMPATIBLE" val="0"/>
  <p:tag name="KSO_WM_UNIT_DIAGRAM_ISNUMVISUAL" val="0"/>
  <p:tag name="KSO_WM_UNIT_DIAGRAM_ISREFERUNIT" val="0"/>
  <p:tag name="KSO_WM_UNIT_HIGHLIGHT" val="0"/>
  <p:tag name="KSO_WM_UNIT_ID" val="diagram20231365_3*l_h_a*1_2_1"/>
  <p:tag name="KSO_WM_UNIT_INDEX" val="1_2_1"/>
  <p:tag name="KSO_WM_UNIT_ISCONTENTSTITLE" val="0"/>
  <p:tag name="KSO_WM_UNIT_ISNUMDGMTITLE" val="0"/>
  <p:tag name="KSO_WM_UNIT_LAYERLEVEL" val="1_1_1"/>
  <p:tag name="KSO_WM_UNIT_NOCLEAR" val="0"/>
  <p:tag name="KSO_WM_UNIT_PRESET_TEXT" val="在此输入标题"/>
  <p:tag name="KSO_WM_UNIT_TEXT_FILL_FORE_SCHEMECOLOR_INDEX" val="10"/>
  <p:tag name="KSO_WM_UNIT_TEXT_FILL_TYPE" val="1"/>
  <p:tag name="KSO_WM_UNIT_TYPE" val="l_h_a"/>
  <p:tag name="KSO_WM_UNIT_USESOURCEFORMAT_APPLY" val="0"/>
  <p:tag name="KSO_WM_UNIT_VALUE" val="8"/>
</p:tagLst>
</file>

<file path=ppt/tags/tag252.xml><?xml version="1.0" encoding="utf-8"?>
<p:tagLst xmlns:p="http://schemas.openxmlformats.org/presentationml/2006/main">
  <p:tag name="KSO_WM_ASSEMBLE_CHIP_INDEX" val="24677d5fe6884fd5b52757681b6e9622"/>
  <p:tag name="KSO_WM_BEAUTIFY_FLAG" val="#wm#"/>
  <p:tag name="KSO_WM_CHIP_GROUPID" val="60bee09e4737e0f4c1ebe909"/>
  <p:tag name="KSO_WM_CHIP_XID" val="60bee09e4737e0f4c1ebe90a"/>
  <p:tag name="KSO_WM_DIAGRAM_COLOR_TEXT_CAN_REMOVE" val="n"/>
  <p:tag name="KSO_WM_DIAGRAM_GROUP_CODE" val="l1-1"/>
  <p:tag name="KSO_WM_DIAGRAM_MAX_ITEMCNT" val="6"/>
  <p:tag name="KSO_WM_DIAGRAM_MIN_ITEMCNT" val="2"/>
  <p:tag name="KSO_WM_DIAGRAM_VERSION" val="3"/>
  <p:tag name="KSO_WM_DIAGRAM_VIRTUALLY_FRAME" val="{&quot;height&quot;:374.75,&quot;width&quot;:856.75}"/>
  <p:tag name="KSO_WM_TAG_VERSION" val="3.0"/>
  <p:tag name="KSO_WM_TEMPLATE_CATEGORY" val="diagram"/>
  <p:tag name="KSO_WM_TEMPLATE_INDEX" val="20231365"/>
  <p:tag name="KSO_WM_UNIT_COMPATIBLE" val="0"/>
  <p:tag name="KSO_WM_UNIT_DIAGRAM_ISNUMVISUAL" val="0"/>
  <p:tag name="KSO_WM_UNIT_DIAGRAM_ISREFERUNIT" val="0"/>
  <p:tag name="KSO_WM_UNIT_HIGHLIGHT" val="0"/>
  <p:tag name="KSO_WM_UNIT_ID" val="diagram20231365_3*l_h_i*1_4_2"/>
  <p:tag name="KSO_WM_UNIT_INDEX" val="1_4_2"/>
  <p:tag name="KSO_WM_UNIT_LAYERLEVEL" val="1_1_1"/>
  <p:tag name="KSO_WM_UNIT_LINE_FILL_TYPE" val="2"/>
  <p:tag name="KSO_WM_UNIT_LINE_FORE_SCHEMECOLOR_INDEX" val="10"/>
  <p:tag name="KSO_WM_UNIT_TEXT_FILL_FORE_SCHEMECOLOR_INDEX" val="2"/>
  <p:tag name="KSO_WM_UNIT_TEXT_FILL_TYPE" val="1"/>
  <p:tag name="KSO_WM_UNIT_TYPE" val="l_h_i"/>
  <p:tag name="KSO_WM_UNIT_USESOURCEFORMAT_APPLY" val="0"/>
  <p:tag name="KSO_WM_UNIT_VALUE" val="91"/>
</p:tagLst>
</file>

<file path=ppt/tags/tag253.xml><?xml version="1.0" encoding="utf-8"?>
<p:tagLst xmlns:p="http://schemas.openxmlformats.org/presentationml/2006/main">
  <p:tag name="KSO_WM_ASSEMBLE_CHIP_INDEX" val="24677d5fe6884fd5b52757681b6e9622"/>
  <p:tag name="KSO_WM_BEAUTIFY_FLAG" val="#wm#"/>
  <p:tag name="KSO_WM_CHIP_GROUPID" val="60bee09e4737e0f4c1ebe909"/>
  <p:tag name="KSO_WM_CHIP_XID" val="60bee09e4737e0f4c1ebe90a"/>
  <p:tag name="KSO_WM_DIAGRAM_COLOR_TEXT_CAN_REMOVE" val="n"/>
  <p:tag name="KSO_WM_DIAGRAM_GROUP_CODE" val="l1-1"/>
  <p:tag name="KSO_WM_DIAGRAM_MAX_ITEMCNT" val="6"/>
  <p:tag name="KSO_WM_DIAGRAM_MIN_ITEMCNT" val="2"/>
  <p:tag name="KSO_WM_DIAGRAM_VERSION" val="3"/>
  <p:tag name="KSO_WM_DIAGRAM_VIRTUALLY_FRAME" val="{&quot;height&quot;:374.75,&quot;width&quot;:856.75}"/>
  <p:tag name="KSO_WM_TAG_VERSION" val="3.0"/>
  <p:tag name="KSO_WM_TEMPLATE_CATEGORY" val="diagram"/>
  <p:tag name="KSO_WM_TEMPLATE_INDEX" val="2023136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65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 name="KSO_WM_UNIT_VALUE" val="8"/>
</p:tagLst>
</file>

<file path=ppt/tags/tag254.xml><?xml version="1.0" encoding="utf-8"?>
<p:tagLst xmlns:p="http://schemas.openxmlformats.org/presentationml/2006/main">
  <p:tag name="KSO_WM_ASSEMBLE_CHIP_INDEX" val="24677d5fe6884fd5b52757681b6e9622"/>
  <p:tag name="KSO_WM_BEAUTIFY_FLAG" val="#wm#"/>
  <p:tag name="KSO_WM_CHIP_GROUPID" val="60bee09e4737e0f4c1ebe909"/>
  <p:tag name="KSO_WM_CHIP_XID" val="60bee09e4737e0f4c1ebe90a"/>
  <p:tag name="KSO_WM_DIAGRAM_COLOR_TEXT_CAN_REMOVE" val="n"/>
  <p:tag name="KSO_WM_DIAGRAM_GROUP_CODE" val="l1-1"/>
  <p:tag name="KSO_WM_DIAGRAM_MAX_ITEMCNT" val="6"/>
  <p:tag name="KSO_WM_DIAGRAM_MIN_ITEMCNT" val="2"/>
  <p:tag name="KSO_WM_DIAGRAM_VERSION" val="3"/>
  <p:tag name="KSO_WM_DIAGRAM_VIRTUALLY_FRAME" val="{&quot;height&quot;:374.75,&quot;width&quot;:856.75}"/>
  <p:tag name="KSO_WM_TAG_VERSION" val="3.0"/>
  <p:tag name="KSO_WM_TEMPLATE_CATEGORY" val="diagram"/>
  <p:tag name="KSO_WM_TEMPLATE_INDEX" val="20231365"/>
  <p:tag name="KSO_WM_UNIT_COMPATIBLE" val="0"/>
  <p:tag name="KSO_WM_UNIT_DIAGRAM_ISNUMVISUAL" val="0"/>
  <p:tag name="KSO_WM_UNIT_DIAGRAM_ISREFERUNIT" val="0"/>
  <p:tag name="KSO_WM_UNIT_HIGHLIGHT" val="0"/>
  <p:tag name="KSO_WM_UNIT_ID" val="diagram20231365_3*l_h_a*1_4_1"/>
  <p:tag name="KSO_WM_UNIT_INDEX" val="1_4_1"/>
  <p:tag name="KSO_WM_UNIT_ISCONTENTSTITLE" val="0"/>
  <p:tag name="KSO_WM_UNIT_ISNUMDGMTITLE" val="0"/>
  <p:tag name="KSO_WM_UNIT_LAYERLEVEL" val="1_1_1"/>
  <p:tag name="KSO_WM_UNIT_NOCLEAR" val="0"/>
  <p:tag name="KSO_WM_UNIT_PRESET_TEXT" val="在此输入标题"/>
  <p:tag name="KSO_WM_UNIT_TEXT_FILL_FORE_SCHEMECOLOR_INDEX" val="10"/>
  <p:tag name="KSO_WM_UNIT_TEXT_FILL_TYPE" val="1"/>
  <p:tag name="KSO_WM_UNIT_TYPE" val="l_h_a"/>
  <p:tag name="KSO_WM_UNIT_USESOURCEFORMAT_APPLY" val="0"/>
  <p:tag name="KSO_WM_UNIT_VALUE" val="8"/>
</p:tagLst>
</file>

<file path=ppt/tags/tag2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7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7_3*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2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7_3*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2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i*1_1_2"/>
  <p:tag name="KSO_WM_UNIT_INDEX" val="1_1_2"/>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48"/>
</p:tagLst>
</file>

<file path=ppt/tags/tag2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7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7_3*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2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7_3*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2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i*1_2_2"/>
  <p:tag name="KSO_WM_UNIT_INDEX" val="1_2_2"/>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7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7_3*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2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7_3*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2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i*1_3_2"/>
  <p:tag name="KSO_WM_UNIT_INDEX" val="1_3_2"/>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7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7_3*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2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7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i*1_4_3"/>
  <p:tag name="KSO_WM_UNIT_INDEX" val="1_4_3"/>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2"/>
  <p:tag name="KSO_WM_UNIT_INDEX" val="1_1_2"/>
  <p:tag name="KSO_WM_UNIT_LAYERLEVEL" val="1_1_1"/>
  <p:tag name="KSO_WM_UNIT_TEXT_FILL_FORE_SCHEMECOLOR_INDEX" val="1"/>
  <p:tag name="KSO_WM_UNIT_TEXT_FILL_TYPE" val="1"/>
  <p:tag name="KSO_WM_UNIT_TYPE" val="l_h_i"/>
  <p:tag name="KSO_WM_UNIT_USESOURCEFORMAT_APPLY" val="0"/>
</p:tagLst>
</file>

<file path=ppt/tags/tag2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3"/>
  <p:tag name="KSO_WM_UNIT_INDEX" val="1_1_3"/>
  <p:tag name="KSO_WM_UNIT_LAYERLEVEL" val="1_1_1"/>
  <p:tag name="KSO_WM_UNIT_TEXT_FILL_FORE_SCHEMECOLOR_INDEX" val="1"/>
  <p:tag name="KSO_WM_UNIT_TEXT_FILL_TYPE" val="1"/>
  <p:tag name="KSO_WM_UNIT_TYPE" val="l_h_i"/>
  <p:tag name="KSO_WM_UNIT_USESOURCEFORMAT_APPLY" val="0"/>
</p:tagLst>
</file>

<file path=ppt/tags/tag2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7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2"/>
  <p:tag name="KSO_WM_UNIT_INDEX" val="1_2_2"/>
  <p:tag name="KSO_WM_UNIT_LAYERLEVEL" val="1_1_1"/>
  <p:tag name="KSO_WM_UNIT_TEXT_FILL_FORE_SCHEMECOLOR_INDEX" val="1"/>
  <p:tag name="KSO_WM_UNIT_TEXT_FILL_TYPE" val="1"/>
  <p:tag name="KSO_WM_UNIT_TYPE" val="l_h_i"/>
  <p:tag name="KSO_WM_UNIT_USESOURCEFORMAT_APPLY" val="0"/>
</p:tagLst>
</file>

<file path=ppt/tags/tag28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3"/>
  <p:tag name="KSO_WM_UNIT_INDEX" val="1_2_3"/>
  <p:tag name="KSO_WM_UNIT_LAYERLEVEL" val="1_1_1"/>
  <p:tag name="KSO_WM_UNIT_TEXT_FILL_FORE_SCHEMECOLOR_INDEX" val="1"/>
  <p:tag name="KSO_WM_UNIT_TEXT_FILL_TYPE" val="1"/>
  <p:tag name="KSO_WM_UNIT_TYPE" val="l_h_i"/>
  <p:tag name="KSO_WM_UNIT_USESOURCEFORMAT_APPLY" val="0"/>
</p:tagLst>
</file>

<file path=ppt/tags/tag2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2"/>
  <p:tag name="KSO_WM_UNIT_INDEX" val="1_3_2"/>
  <p:tag name="KSO_WM_UNIT_LAYERLEVEL" val="1_1_1"/>
  <p:tag name="KSO_WM_UNIT_TEXT_FILL_FORE_SCHEMECOLOR_INDEX" val="1"/>
  <p:tag name="KSO_WM_UNIT_TEXT_FILL_TYPE" val="1"/>
  <p:tag name="KSO_WM_UNIT_TYPE" val="l_h_i"/>
  <p:tag name="KSO_WM_UNIT_USESOURCEFORMAT_APPLY" val="0"/>
</p:tagLst>
</file>

<file path=ppt/tags/tag28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3"/>
  <p:tag name="KSO_WM_UNIT_INDEX" val="1_3_3"/>
  <p:tag name="KSO_WM_UNIT_LAYERLEVEL" val="1_1_1"/>
  <p:tag name="KSO_WM_UNIT_TEXT_FILL_FORE_SCHEMECOLOR_INDEX" val="1"/>
  <p:tag name="KSO_WM_UNIT_TEXT_FILL_TYPE" val="1"/>
  <p:tag name="KSO_WM_UNIT_TYPE" val="l_h_i"/>
  <p:tag name="KSO_WM_UNIT_USESOURCEFORMAT_APPLY" val="0"/>
</p:tagLst>
</file>

<file path=ppt/tags/tag28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8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8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2"/>
  <p:tag name="KSO_WM_UNIT_INDEX" val="1_4_2"/>
  <p:tag name="KSO_WM_UNIT_LAYERLEVEL" val="1_1_1"/>
  <p:tag name="KSO_WM_UNIT_TEXT_FILL_FORE_SCHEMECOLOR_INDEX" val="1"/>
  <p:tag name="KSO_WM_UNIT_TEXT_FILL_TYPE" val="1"/>
  <p:tag name="KSO_WM_UNIT_TYPE" val="l_h_i"/>
  <p:tag name="KSO_WM_UNIT_USESOURCEFORMAT_APPLY" val="0"/>
</p:tagLst>
</file>

<file path=ppt/tags/tag28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3"/>
  <p:tag name="KSO_WM_UNIT_INDEX" val="1_4_3"/>
  <p:tag name="KSO_WM_UNIT_LAYERLEVEL" val="1_1_1"/>
  <p:tag name="KSO_WM_UNIT_TEXT_FILL_FORE_SCHEMECOLOR_INDEX" val="1"/>
  <p:tag name="KSO_WM_UNIT_TEXT_FILL_TYPE" val="1"/>
  <p:tag name="KSO_WM_UNIT_TYPE" val="l_h_i"/>
  <p:tag name="KSO_WM_UNIT_USESOURCEFORMAT_APPLY" val="0"/>
</p:tagLst>
</file>

<file path=ppt/tags/tag28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9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9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9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5*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9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29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9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5*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9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29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9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5*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9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30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30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5*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30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30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5_1"/>
  <p:tag name="KSO_WM_UNIT_INDEX" val="1_5_1"/>
  <p:tag name="KSO_WM_UNIT_LAYERLEVEL" val="1_1_1"/>
  <p:tag name="KSO_WM_UNIT_TEXT_FILL_FORE_SCHEMECOLOR_INDEX" val="2"/>
  <p:tag name="KSO_WM_UNIT_TEXT_FILL_TYPE" val="1"/>
  <p:tag name="KSO_WM_UNIT_TYPE" val="l_h_i"/>
  <p:tag name="KSO_WM_UNIT_USESOURCEFORMAT_APPLY" val="0"/>
</p:tagLst>
</file>

<file path=ppt/tags/tag30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5*l_h_i*1_5_2"/>
  <p:tag name="KSO_WM_UNIT_INDEX" val="1_5_2"/>
  <p:tag name="KSO_WM_UNIT_LAYERLEVEL" val="1_1_1"/>
  <p:tag name="KSO_WM_UNIT_TEXT_FILL_FORE_SCHEMECOLOR_INDEX" val="2"/>
  <p:tag name="KSO_WM_UNIT_TEXT_FILL_TYPE" val="1"/>
  <p:tag name="KSO_WM_UNIT_TYPE" val="l_h_i"/>
  <p:tag name="KSO_WM_UNIT_USESOURCEFORMAT_APPLY" val="0"/>
</p:tagLst>
</file>

<file path=ppt/tags/tag30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30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6_1"/>
  <p:tag name="KSO_WM_UNIT_INDEX" val="1_6_1"/>
  <p:tag name="KSO_WM_UNIT_LAYERLEVEL" val="1_1_1"/>
  <p:tag name="KSO_WM_UNIT_TEXT_FILL_FORE_SCHEMECOLOR_INDEX" val="2"/>
  <p:tag name="KSO_WM_UNIT_TEXT_FILL_TYPE" val="1"/>
  <p:tag name="KSO_WM_UNIT_TYPE" val="l_h_i"/>
  <p:tag name="KSO_WM_UNIT_USESOURCEFORMAT_APPLY" val="0"/>
</p:tagLst>
</file>

<file path=ppt/tags/tag30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5*l_h_i*1_6_2"/>
  <p:tag name="KSO_WM_UNIT_INDEX" val="1_6_2"/>
  <p:tag name="KSO_WM_UNIT_LAYERLEVEL" val="1_1_1"/>
  <p:tag name="KSO_WM_UNIT_TEXT_FILL_FORE_SCHEMECOLOR_INDEX" val="2"/>
  <p:tag name="KSO_WM_UNIT_TEXT_FILL_TYPE" val="1"/>
  <p:tag name="KSO_WM_UNIT_TYPE" val="l_h_i"/>
  <p:tag name="KSO_WM_UNIT_USESOURCEFORMAT_APPLY" val="0"/>
</p:tagLst>
</file>

<file path=ppt/tags/tag30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6_1"/>
  <p:tag name="KSO_WM_UNIT_INDEX" val="1_6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30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0">
      <a:dk1>
        <a:srgbClr val="000000"/>
      </a:dk1>
      <a:lt1>
        <a:srgbClr val="FFFFFF"/>
      </a:lt1>
      <a:dk2>
        <a:srgbClr val="44546A"/>
      </a:dk2>
      <a:lt2>
        <a:srgbClr val="E6EDFE"/>
      </a:lt2>
      <a:accent1>
        <a:srgbClr val="014EFE"/>
      </a:accent1>
      <a:accent2>
        <a:srgbClr val="166AF5"/>
      </a:accent2>
      <a:accent3>
        <a:srgbClr val="2A86EC"/>
      </a:accent3>
      <a:accent4>
        <a:srgbClr val="3FA1E4"/>
      </a:accent4>
      <a:accent5>
        <a:srgbClr val="53BDDB"/>
      </a:accent5>
      <a:accent6>
        <a:srgbClr val="68D9D2"/>
      </a:accent6>
      <a:hlink>
        <a:srgbClr val="0563C1"/>
      </a:hlink>
      <a:folHlink>
        <a:srgbClr val="954F72"/>
      </a:folHlink>
    </a:clrScheme>
    <a:fontScheme name="自定义 6">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noFill/>
          <a:prstDash val="solid"/>
        </a:ln>
        <a:effectLst>
          <a:outerShdw blurRad="203200" dist="101600" dir="8100000" algn="tr" rotWithShape="0">
            <a:srgbClr val="FF5DA9">
              <a:alpha val="10000"/>
            </a:srgbClr>
          </a:outerShdw>
        </a:effec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15</Slides>
  <Notes>2</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MiSans Heavy</vt:lpstr>
      <vt:lpstr>MiSans Normal</vt:lpstr>
      <vt:lpstr>Wingdings</vt:lpstr>
      <vt:lpstr>Calibri Light</vt:lpstr>
      <vt:lpstr>MiSans Demibold</vt:lpstr>
      <vt:lpstr>MiSans</vt:lpstr>
      <vt:lpstr>Montserrat Black</vt:lpstr>
      <vt:lpstr>微软雅黑</vt:lpstr>
      <vt:lpstr>Office Theme</vt:lpstr>
      <vt:lpstr>子宫术后的护理查房</vt:lpstr>
      <vt:lpstr>目录</vt:lpstr>
      <vt:lpstr>术后护理的基本要求</vt:lpstr>
      <vt:lpstr>观察病情</vt:lpstr>
      <vt:lpstr>保持清洁</vt:lpstr>
      <vt:lpstr>保持正确的姿势</vt:lpstr>
      <vt:lpstr>避免剧烈运动</vt:lpstr>
      <vt:lpstr>注意饮食</vt:lpstr>
      <vt:lpstr>术后护理的细节</vt:lpstr>
      <vt:lpstr>注意体温变化</vt:lpstr>
      <vt:lpstr>注意阴道分泌物的颜色和量</vt:lpstr>
      <vt:lpstr>注意术后疼痛</vt:lpstr>
      <vt:lpstr>预防感染</vt:lpstr>
      <vt:lpstr>保持大便通畅</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2024-09-02T04:55:30.849</cp:lastPrinted>
  <dcterms:created xsi:type="dcterms:W3CDTF">2024-09-01T20:55:30Z</dcterms:created>
  <dcterms:modified xsi:type="dcterms:W3CDTF">2024-09-01T20:55:33Z</dcterms:modified>
</cp:coreProperties>
</file>