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FFF5B-FEEF-4E60-9D3F-355615840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3BEA0-F911-43CC-AAEB-8431A554D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C8D80-6B6B-4649-95D9-6D323057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AD0BE-D08A-44FE-8C7B-A61DD029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06449-237B-422E-884A-392AEA04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604E8-76A8-4C38-951A-8B1DCE2B2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A060F-A755-4617-BEE3-D0E7CE67F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8E09B-7BD1-411F-B47D-F8B814BF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92A2C-BDED-4423-9179-24E400BB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88A96-2A68-4F65-B130-154B67D1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CEFD8-0C7B-4458-B743-4CEBDEF9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605215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酒精中毒急救处理与护理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酒精中毒急救处理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预防酒精中毒的措施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124" r="211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528" r="20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酒精中毒是指由于过量饮酒导致身体和心理上的严重问题。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酒精中毒分为急性酒精中毒和慢性酒精中毒两种类型。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急性酒精中毒的症状包括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醉酒、昏迷、呼吸抑制、心率加快等。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慢性酒精中毒的症状包括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肝脏疾病、营养不良、神经系统损伤、心理健康问题等。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酒精中毒的症状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酒精中毒可以导致身体多个系统的损害，如肝脏、大脑、心脏等。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酒精中毒可能导致交通事故、家庭暴力、犯罪等问题，给社会带来负面影响。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酒精中毒的危害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对身体的危害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酒精中毒急救处理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让患者平卧休息，保持呼吸道通畅，观察呼吸和脉搏状况。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用手指刺激咽喉部，促进呕吐，减少胃内酒精的吸收。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适量饮用温水或淡盐水，补充体内水分和电解质。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轻度酒精中毒的急救处理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同轻度酒精中毒处理。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避免使用抑制酒精吸收的药物，以免加重病情。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减少酒精吸收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适当使用加速酒精代谢的药物，如美他多辛等。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促进酒精代谢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中度酒精中毒的急救处理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480" b="134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41" r="180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重度酒精中毒的急救处理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同轻度酒精中毒处理。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确保患者头部偏向一侧，防止呕吐物堵塞呼吸道。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如有必要，给予吸氧治疗，改善缺氧状况。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根据病情需要，使用相应的药物进行治疗，如纳洛酮等。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休息与观察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酒精中毒护理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确保患者头部偏向一侧，及时清理口腔内的呕吐物，防止呕吐物堵塞呼吸道。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酒精中毒患者可能会出现体温下降的现象，应注意给患者保暖。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密切观察患者的意识状态、呼吸、脉搏等生命体征，如出现异常情况应及时就医。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https://d.book118.com/587106052156006031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2024-09-04T09:55:02.345</cp:lastPrinted>
  <dcterms:created xsi:type="dcterms:W3CDTF">2024-09-04T01:55:02Z</dcterms:created>
  <dcterms:modified xsi:type="dcterms:W3CDTF">2024-09-04T01:55:04Z</dcterms:modified>
</cp:coreProperties>
</file>