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B1C9C-B33D-4A70-A326-9593A4D1D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2B156-9A2A-4C13-B02D-6B75EE726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79C72-CD28-4EE1-BE66-4DF13ECE0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198286-6E84-4126-B84E-106BBD067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D89A4-6C71-4C76-A111-CE139E5F7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08D5E0-CB64-4A51-AF47-F326EBF62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72AAC-4B04-4EA4-8ABC-D457DD8C8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BC18B-6BA6-4418-A971-A2093AC98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3F48E-7334-4AE4-823F-FC1A76300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DAF58-3C35-4DD8-B768-BAFFE641F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85C86-58DF-4D46-BD6E-15BBB614E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0611512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宣威火腿项目计划书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项目实施时间表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440" b="1744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宣威火腿历史悠久，起源于元朝时期，经过数百年的发展，已成为具有独特工艺和风味的传统食品。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宣威火腿承载了丰富的历史文化内涵，是云南省非物质文化遗产，也是中华饮食文化的重要组成部分。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宣威火腿制作工艺独特，选用当地优质猪种和天然原材料，经过腌制、晾晒、发酵等多道工序而成，口感鲜美、营养丰富。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宣威火腿的历史与文化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目前，宣威火腿市场需求稳步增长，产品供不应求，市场前景广阔。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随着人们生活水平的提高和健康意识的增强，对高品质、健康食品的需求不断增加，宣威火腿作为传统美食的代表之一，具有很大的市场潜力。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633" b="463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然而，目前市场上存在一些假冒伪劣的宣威火腿产品，影响了消费者对正宗宣威火腿的信任和认知，需要加强品牌建设和市场监管。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市场现状与前景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274" b="1727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建立标准化、规模化的宣威火腿生产线，提高产品品质和附加值，拓展国内外市场，打造具有国际影响力的宣威火腿品牌。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项目发起的原因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为了保护和传承宣威火腿这一非物质文化遗产，提高产品质量和品牌形象，满足市场需求。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项目发起的原因和目标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独特风味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宣威火腿以其特有的咸香、肉质鲜嫩而著称，口感丰富，回味悠长。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传统工艺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采用传统工艺制作，保留了火腿的原始风味和营养价值，同时赋予其独特口感。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选用优质猪种和严格的生产标准，确保产品质量和食品安全。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营养丰富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富含优质蛋白质、脂肪、维生素和矿物质，具有较高的营养价值。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宣威火腿的特点与优势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29" b="163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979" b="1697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初级产品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宣威火腿切片，适合家庭日常食用。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中级产品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宣威火腿礼盒，适合礼品赠送或特殊场合使用。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高级产品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宣威火腿罐头，适合长期保存和运输。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中高端市场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针对对食品品质有较高要求的消费者，提供高品质、风味独特的宣威火腿产品。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礼品市场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针对礼品市场，推出包装精美、具有特色的宣威火腿礼盒。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出口市场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积极开拓国际市场，将宣威火腿推向世界，提升产品的国际知名度和美誉度。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产品的市场定位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宣威火腿作为地方特色产品，其目标市场应首先定位在云南及周边地区，满足当地消费者对高品质火腿的需求。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根据火腿的品质和价格，可将目标消费群体分为高端和中低端市场。高端市场面向对品质有较高要求的消费者，中低端市场则面向大众消费者。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地域定位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消费群体定位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购买动机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消费者购买宣威火腿的动机主要是出于对地方特色美食的喜爱、礼品赠送、烹饪需求以及对高品质食品的追求。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消费者购买宣威火腿的渠道主要包括商超、专卖店、线上电商平台以及旅游景点等。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大部分消费者在购买火腿时，会关注产品的产地、品牌、口感和品质等方面，同时也会考虑价格因素。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宣威火腿的主要竞争对手包括其他地方特色火腿、进口火腿以及国内其他知名火腿品牌。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宣威火腿的竞争优势在于其独特的风味、优质的原材料和传统的制作工艺，以及在云南地区较高的知名度和美誉度。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针对竞争对手，宣威火腿可采取差异化竞争策略，如推出不同口味、规格和包装的产品，加强品牌宣传和市场营销，提高消费者对产品的认知度和忠诚度。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设计独特的品牌标志、视觉识别系统，以及统一的品牌形象，提升品牌认知度。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通过多种渠道进行品牌传播，如广告、公关活动、社交媒体等，提高品牌知名度和美誉度。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明确宣威火腿的品牌定位，突出其独特性和优势，如品质、口感、制作工艺等。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与超市、专卖店等合作，拓展线下销售渠道，提高产品覆盖率。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建立官方网站、电商平台等线上销售渠道，方便消费者购买。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定制销售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提供定制服务，满足不同客户的需求。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举办促销活动，如打折、赠品等，吸引消费者购买。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在电视、广播、报纸、杂志等媒体投放广告，提高产品曝光率。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通过撰写软文、制作短视频等方式，提高产品口碑和用户忠诚度。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促销与广告策略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https://d.book118.com/587106115120006041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2024-09-14T11:45:18.045</cp:lastPrinted>
  <dcterms:created xsi:type="dcterms:W3CDTF">2024-09-14T03:45:18Z</dcterms:created>
  <dcterms:modified xsi:type="dcterms:W3CDTF">2024-09-14T03:45:19Z</dcterms:modified>
</cp:coreProperties>
</file>