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DE7213-FE1C-420B-8C8A-EC3E460F4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2BCB0-C5B2-4877-B17C-BEA881B1F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5E5886-D188-4807-BF55-A12925AF7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1CC5E5-6348-422C-8C94-4C7AF3488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73455C-8880-4A34-AB32-31258244F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90A8BA-90B4-497B-A466-81918D3967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47807D-532D-4011-AE8B-2E6DC03B24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BA9F38-7A0B-46F8-A383-2B5017B16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BECEA-D054-4883-AA25-8D7E58EFC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08019-B950-4188-999B-B1402A302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30F7A-C392-486F-B93F-03B7E9EC4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1010215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设立科技电脑公司可行性研究报告</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2024-01-20</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市场分析与定位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技术实力与创新能力评估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生产经营策略与供应链管理优化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财务规划与风险防范机制设计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组织架构与人力资源配置方案</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总结：设立科技电脑公司可行性评估结果展示</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市场分析与定位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市场需求现状及趋势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当前市场对科技电脑产品的需求呈现稳步增长态势，消费者对于个性化、高性能、便捷性的电脑产品需求强烈。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随着云计算、人工智能等技术的不断发展，未来市场对于科技电脑产品的需求将继续保持增长，同时对于产品的创新性、智能化程度要求也将不断提高。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以个人消费为主的用户群体，包括学生、职场人士等，他们对于电脑产品的性能和品质有较高要求，同时注重产品的时尚感和个性化。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个人用户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以企业采购为主的用户群体，包括中小型企业、大型企业等，他们对于电脑产品的稳定性、安全性和可管理性要求较高，同时需要满足企业特定业务需求。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企业用户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主要竞争对手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当前市场上主要的科技电脑公司包括联想、惠普、戴尔等，他们拥有较高的市场份额和品牌知名度。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优劣势比较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与竞争对手相比，我们公司在技术研发、产品创新等方面具有一定优势，但在品牌知名度、市场份额等方面存在不足。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随着技术的不断进步和市场需求的不断增长，科技电脑市场仍然存在较大的发展空间。同时，随着消费者对个性化、智能化产品的需求不断提高，我们公司可以通过技术创新和产品差异化来抓住市场机会。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市场挑战</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市场上竞争激烈，主要竞争对手实力强大，我们公司在品牌知名度、市场份额等方面存在不足。此外，随着技术的快速发展和市场需求的不断变化，我们需要不断跟进市场动态并加强技术研发和产品创新以保持竞争优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市场机会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技术实力与创新能力评估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团队成员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拥有多名具有博士学位和丰富经验的计算机科学家、软件工程师和电子工程师。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专业领域</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涵盖人工智能、机器学习、大数据分析、云计算、物联网等多个领域。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工作经验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团队成员曾在知名科技公司和研究机构工作，积累了丰富的研发和管理经验。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核心技术团队背景介绍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专利和知识产权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公司已申请和获得多项国内外专利和知识产权，保护核心技术和创新成果。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产品研发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成功开发出多款具有自主知识产权的软件和硬件设备，广泛应用于各行各业。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公司注重技术创新和产品研发，不断推陈出新，提高产品竞争力和市场占有率。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研发成果展示及创新能力评价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合作伙伴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与多家全球知名的科技企业和研究机构建立了长期稳定的合作关系。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共同开展技术研发、产品推广、市场拓展等方面的合作，实现互利共赢。</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合作成果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通过合作，公司不断提升自身技术水平和市场影响力，取得了显著的业绩和成果。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与行业领先企业合作情况说明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研发计划</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加大研发投入，引进高端人才，加强与国际知名企业和研究机构的合作交流。</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战略合作规划</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寻求与更多行业领先企业的战略合作，共同推动技术创新和产业发展。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市场拓展策略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积极拓展国内外市场，推广自主品牌产品，提高品牌知名度和美誉度。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技术发展方向</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继续深耕人工智能、大数据、云计算等领域，并拓展物联网、边缘计算等新技术领域。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未来技术发展规划和战略布局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生产经营策略与供应链管理优化</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本公司采用先进的自动化生产线，包括电路板组装、零部件安装、系统测试等关键环节，确保产品质量和生产效率。</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自动化生产线降低了人力成本，提高了生产效率和产品一致性；同时，公司注重技术创新和研发投入，不断引进新技术、新工艺，保持行业领先地位。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生产工艺流程</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优势分析</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生产工艺流程简述及优势分析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原材料采购策略和供应商选择标准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公司采用集中采购策略，与优质供应商建立长期合作关系，确保原材料的稳定供应和价格优势。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原材料采购策略</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公司注重供应商的质量管理体系、交货期、价格竞争力等方面的评估，确保供应商符合公司要求，保障生产顺利进行。</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供应商选择标准</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库存管理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公司采用先进的ERP系统对库存进行实时监控，根据销售预测和生产计划进行合理备货，避免库存积压和浪费。</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物流配送体系建设</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公司与专业物流公司合作，建立高效的物流配送体系，确保产品及时、准确地送达客户手中；同时，公司不断优化物流配送网络，提高运输效率和服务质量。</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库存管理和物流配送体系建设方案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https://d.book118.com/587110102152006041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2024-09-14T19:23:05.929</cp:lastPrinted>
  <dcterms:created xsi:type="dcterms:W3CDTF">2024-09-14T11:23:05Z</dcterms:created>
  <dcterms:modified xsi:type="dcterms:W3CDTF">2024-09-14T11:23:08Z</dcterms:modified>
</cp:coreProperties>
</file>