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3322A-E615-4687-A106-69489F75B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9ABA0-CA5B-4F3A-BD04-57B357117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A7FC7-994F-4697-9DC4-E6311D39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64E8C-2594-4AD2-A69E-1930014C6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98E535-92C3-4436-B4B8-596FFB95C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30227-A476-4361-AFE5-43B273C12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ABEBD-F354-4B8C-ADC3-34D7A2821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3A3FF-39BA-4F20-8A91-94B354FA0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2ABB9-E2E4-40AA-B2FD-12C72F887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4558C-63A1-4B56-AAF0-EACCC7DE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E59D3-0F2D-4313-B351-E4F04A77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11110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护理服务的质量管理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护理服务的未来发展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21" r="32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护理服务是指为满足患者的生理、心理和社会需求，提供的专业性照顾和支持服务。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护理服务具有全面性、专业性、连续性和人文关怀的特点，旨在促进患者的康复和健康。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通过提供专业的护理服务，满足患者的需求，提高患者的生活质量。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专业的护理服务有助于患者的康复进程，减少并发症和疾病复发。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优质的护理服务能够提升医疗效果，增强医疗工作的整体效果。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良好的护理服务能够增强患者对医疗团队的信任，改善医患关系。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93" r="1549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823" b="58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92" r="261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19" r="182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医院护理、社区护理、家庭护理等。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内科护理、外科护理、妇产科护理、儿科护理等。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基础护理、专科护理、心理护理、康复护理等。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老年人护理、儿童护理、残疾人护理等。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按场所分类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按专业分类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按服务内容分类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按服务对象分类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基础护理是护理服务的基本内容，包括日常生活的照顾，如饮食、排泄、个人卫生等。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基础护理还包括对患者的病情观察和记录，以及执行医嘱等工作。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基础护理要求护士具备丰富的医学知识和护理技能，能够为患者提供全面、专业的护理服务。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专科护理包括手术前后护理、重症护理、新生儿护理等多个方面。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专科护理需要护士不断学习和更新知识，以适应医学技术的不断发展。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203" r="1220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820" b="2382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专科护理涉及到特定的疾病或病种，要求护士具备相关的专业知识和技能。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心理护理关注患者的心理状态和情感需求，要求护士具备一定的心理学知识和沟通技巧。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心理护理包括对患者进行心理疏导、情绪支持、认知行为疗法等工作。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心理护理有助于缓解患者的焦虑、抑郁等不良情绪，提高其生活质量。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康复护理关注患者的康复过程，包括康复训练、功能锻炼等方面。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康复护理需要护士具备相关的康复知识和技能，能够为患者提供科学、有效的康复指导。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康复护理有助于促进患者的功能恢复，提高其自理能力和生活质量。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护理服务的质量管理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334" r="163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确保病人安全，预防医疗事故和意外事件的发生。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提供快速、有效的护理服务，满足病人的紧急需求。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保证护理操作的正确性和数据的准确性。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关注病人的感受，提供舒适、温馨的护理环境。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对护理服务进行定期评估，检查是否符合质量标准。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对护理人员进行监督和指导，确保他们遵循正确的护理流程和技术规范。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建立有效的反馈机制，收集病人和护理人员的意见和建议，及时调整和改进护理服务。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加强护理人员的培训和教育，提高他们的专业知识和技能水平。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https://d.book118.com/587111110164006032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2024-09-06T00:34:39.920</cp:lastPrinted>
  <dcterms:created xsi:type="dcterms:W3CDTF">2024-09-05T16:34:39Z</dcterms:created>
  <dcterms:modified xsi:type="dcterms:W3CDTF">2024-09-05T16:34:42Z</dcterms:modified>
</cp:coreProperties>
</file>