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344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7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tags" Target="../tags/tag8.xml" /><Relationship Id="rId16" Type="http://schemas.openxmlformats.org/officeDocument/2006/relationships/tags" Target="../tags/tag9.xml" /><Relationship Id="rId17" Type="http://schemas.openxmlformats.org/officeDocument/2006/relationships/tags" Target="../tags/tag10.xml" /><Relationship Id="rId18" Type="http://schemas.openxmlformats.org/officeDocument/2006/relationships/tags" Target="../tags/tag11.xml" /><Relationship Id="rId19" Type="http://schemas.openxmlformats.org/officeDocument/2006/relationships/tags" Target="../tags/tag12.xml" /><Relationship Id="rId2" Type="http://schemas.openxmlformats.org/officeDocument/2006/relationships/tags" Target="../tags/tag1.xml" /><Relationship Id="rId20" Type="http://schemas.openxmlformats.org/officeDocument/2006/relationships/tags" Target="../tags/tag13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19.xml" /><Relationship Id="rId11" Type="http://schemas.openxmlformats.org/officeDocument/2006/relationships/tags" Target="../tags/tag20.xml" /><Relationship Id="rId12" Type="http://schemas.openxmlformats.org/officeDocument/2006/relationships/tags" Target="../tags/tag21.xml" /><Relationship Id="rId13" Type="http://schemas.openxmlformats.org/officeDocument/2006/relationships/tags" Target="../tags/tag22.xml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image" Target="../media/image4.png" /><Relationship Id="rId4" Type="http://schemas.openxmlformats.org/officeDocument/2006/relationships/tags" Target="../tags/tag15.xml" /><Relationship Id="rId5" Type="http://schemas.openxmlformats.org/officeDocument/2006/relationships/image" Target="../media/image9.png" /><Relationship Id="rId6" Type="http://schemas.openxmlformats.org/officeDocument/2006/relationships/tags" Target="../tags/tag16.xml" /><Relationship Id="rId7" Type="http://schemas.openxmlformats.org/officeDocument/2006/relationships/image" Target="../media/image10.png" /><Relationship Id="rId8" Type="http://schemas.openxmlformats.org/officeDocument/2006/relationships/tags" Target="../tags/tag17.xml" /><Relationship Id="rId9" Type="http://schemas.openxmlformats.org/officeDocument/2006/relationships/tags" Target="../tags/tag18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tags" Target="../tags/tag31.xml" /><Relationship Id="rId14" Type="http://schemas.openxmlformats.org/officeDocument/2006/relationships/tags" Target="../tags/tag3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1.png" /><Relationship Id="rId4" Type="http://schemas.openxmlformats.org/officeDocument/2006/relationships/tags" Target="../tags/tag25.xml" /><Relationship Id="rId5" Type="http://schemas.openxmlformats.org/officeDocument/2006/relationships/image" Target="../media/image12.png" /><Relationship Id="rId6" Type="http://schemas.openxmlformats.org/officeDocument/2006/relationships/tags" Target="../tags/tag26.xml" /><Relationship Id="rId7" Type="http://schemas.openxmlformats.org/officeDocument/2006/relationships/image" Target="../media/image2.png" /><Relationship Id="rId8" Type="http://schemas.openxmlformats.org/officeDocument/2006/relationships/tags" Target="../tags/tag27.xml" /><Relationship Id="rId9" Type="http://schemas.openxmlformats.org/officeDocument/2006/relationships/image" Target="../media/image13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image" Target="../media/image14.png" /><Relationship Id="rId11" Type="http://schemas.openxmlformats.org/officeDocument/2006/relationships/tags" Target="../tags/tag38.xml" /><Relationship Id="rId12" Type="http://schemas.openxmlformats.org/officeDocument/2006/relationships/image" Target="../media/image15.png" /><Relationship Id="rId13" Type="http://schemas.openxmlformats.org/officeDocument/2006/relationships/tags" Target="../tags/tag39.xml" /><Relationship Id="rId14" Type="http://schemas.openxmlformats.org/officeDocument/2006/relationships/image" Target="../media/image16.png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tags" Target="../tags/tag42.xml" /><Relationship Id="rId18" Type="http://schemas.openxmlformats.org/officeDocument/2006/relationships/tags" Target="../tags/tag43.xml" /><Relationship Id="rId19" Type="http://schemas.openxmlformats.org/officeDocument/2006/relationships/tags" Target="../tags/tag44.xml" /><Relationship Id="rId2" Type="http://schemas.openxmlformats.org/officeDocument/2006/relationships/image" Target="../media/image2.png" /><Relationship Id="rId20" Type="http://schemas.openxmlformats.org/officeDocument/2006/relationships/tags" Target="../tags/tag45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34.xml" /><Relationship Id="rId4" Type="http://schemas.openxmlformats.org/officeDocument/2006/relationships/image" Target="../media/image4.png" /><Relationship Id="rId5" Type="http://schemas.openxmlformats.org/officeDocument/2006/relationships/tags" Target="../tags/tag35.xml" /><Relationship Id="rId6" Type="http://schemas.openxmlformats.org/officeDocument/2006/relationships/image" Target="../media/image5.png" /><Relationship Id="rId7" Type="http://schemas.openxmlformats.org/officeDocument/2006/relationships/tags" Target="../tags/tag36.xml" /><Relationship Id="rId8" Type="http://schemas.openxmlformats.org/officeDocument/2006/relationships/image" Target="../media/image6.png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51.xml" /><Relationship Id="rId11" Type="http://schemas.openxmlformats.org/officeDocument/2006/relationships/tags" Target="../tags/tag52.xml" /><Relationship Id="rId12" Type="http://schemas.openxmlformats.org/officeDocument/2006/relationships/tags" Target="../tags/tag53.xml" /><Relationship Id="rId13" Type="http://schemas.openxmlformats.org/officeDocument/2006/relationships/tags" Target="../tags/tag54.xml" /><Relationship Id="rId14" Type="http://schemas.openxmlformats.org/officeDocument/2006/relationships/tags" Target="../tags/tag55.xml" /><Relationship Id="rId15" Type="http://schemas.openxmlformats.org/officeDocument/2006/relationships/tags" Target="../tags/tag5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46.xml" /><Relationship Id="rId3" Type="http://schemas.openxmlformats.org/officeDocument/2006/relationships/image" Target="../media/image4.png" /><Relationship Id="rId4" Type="http://schemas.openxmlformats.org/officeDocument/2006/relationships/tags" Target="../tags/tag47.xml" /><Relationship Id="rId5" Type="http://schemas.openxmlformats.org/officeDocument/2006/relationships/image" Target="../media/image9.png" /><Relationship Id="rId6" Type="http://schemas.openxmlformats.org/officeDocument/2006/relationships/tags" Target="../tags/tag48.xml" /><Relationship Id="rId7" Type="http://schemas.openxmlformats.org/officeDocument/2006/relationships/image" Target="../media/image10.png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62.xml" /><Relationship Id="rId11" Type="http://schemas.openxmlformats.org/officeDocument/2006/relationships/tags" Target="../tags/tag63.xml" /><Relationship Id="rId12" Type="http://schemas.openxmlformats.org/officeDocument/2006/relationships/tags" Target="../tags/tag64.xml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image" Target="../media/image4.png" /><Relationship Id="rId4" Type="http://schemas.openxmlformats.org/officeDocument/2006/relationships/tags" Target="../tags/tag58.xml" /><Relationship Id="rId5" Type="http://schemas.openxmlformats.org/officeDocument/2006/relationships/image" Target="../media/image9.png" /><Relationship Id="rId6" Type="http://schemas.openxmlformats.org/officeDocument/2006/relationships/tags" Target="../tags/tag59.xml" /><Relationship Id="rId7" Type="http://schemas.openxmlformats.org/officeDocument/2006/relationships/image" Target="../media/image10.png" /><Relationship Id="rId8" Type="http://schemas.openxmlformats.org/officeDocument/2006/relationships/tags" Target="../tags/tag60.xml" /><Relationship Id="rId9" Type="http://schemas.openxmlformats.org/officeDocument/2006/relationships/tags" Target="../tags/tag6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tags" Target="../tags/tag7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image" Target="../media/image4.png" /><Relationship Id="rId4" Type="http://schemas.openxmlformats.org/officeDocument/2006/relationships/tags" Target="../tags/tag71.xml" /><Relationship Id="rId5" Type="http://schemas.openxmlformats.org/officeDocument/2006/relationships/image" Target="../media/image9.png" /><Relationship Id="rId6" Type="http://schemas.openxmlformats.org/officeDocument/2006/relationships/tags" Target="../tags/tag72.xml" /><Relationship Id="rId7" Type="http://schemas.openxmlformats.org/officeDocument/2006/relationships/image" Target="../media/image10.png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image" Target="../media/image9.png" /><Relationship Id="rId4" Type="http://schemas.openxmlformats.org/officeDocument/2006/relationships/tags" Target="../tags/tag80.xml" /><Relationship Id="rId5" Type="http://schemas.openxmlformats.org/officeDocument/2006/relationships/image" Target="../media/image4.png" /><Relationship Id="rId6" Type="http://schemas.openxmlformats.org/officeDocument/2006/relationships/tags" Target="../tags/tag81.xml" /><Relationship Id="rId7" Type="http://schemas.openxmlformats.org/officeDocument/2006/relationships/image" Target="../media/image8.pn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image" Target="../media/image4.png" /><Relationship Id="rId4" Type="http://schemas.openxmlformats.org/officeDocument/2006/relationships/tags" Target="../tags/tag87.xml" /><Relationship Id="rId5" Type="http://schemas.openxmlformats.org/officeDocument/2006/relationships/image" Target="../media/image9.png" /><Relationship Id="rId6" Type="http://schemas.openxmlformats.org/officeDocument/2006/relationships/tags" Target="../tags/tag88.xml" /><Relationship Id="rId7" Type="http://schemas.openxmlformats.org/officeDocument/2006/relationships/image" Target="../media/image10.png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tags" Target="../tags/tag10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94.xml" /><Relationship Id="rId3" Type="http://schemas.openxmlformats.org/officeDocument/2006/relationships/image" Target="../media/image4.png" /><Relationship Id="rId4" Type="http://schemas.openxmlformats.org/officeDocument/2006/relationships/tags" Target="../tags/tag95.xml" /><Relationship Id="rId5" Type="http://schemas.openxmlformats.org/officeDocument/2006/relationships/image" Target="../media/image9.png" /><Relationship Id="rId6" Type="http://schemas.openxmlformats.org/officeDocument/2006/relationships/tags" Target="../tags/tag96.xml" /><Relationship Id="rId7" Type="http://schemas.openxmlformats.org/officeDocument/2006/relationships/image" Target="../media/image10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08.xml" /><Relationship Id="rId11" Type="http://schemas.openxmlformats.org/officeDocument/2006/relationships/image" Target="../media/image7.png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image" Target="../media/image15.png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tags" Target="../tags/tag104.xml" /><Relationship Id="rId20" Type="http://schemas.openxmlformats.org/officeDocument/2006/relationships/tags" Target="../tags/tag116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3.png" /><Relationship Id="rId4" Type="http://schemas.openxmlformats.org/officeDocument/2006/relationships/tags" Target="../tags/tag105.xml" /><Relationship Id="rId5" Type="http://schemas.openxmlformats.org/officeDocument/2006/relationships/image" Target="../media/image4.png" /><Relationship Id="rId6" Type="http://schemas.openxmlformats.org/officeDocument/2006/relationships/tags" Target="../tags/tag106.xml" /><Relationship Id="rId7" Type="http://schemas.openxmlformats.org/officeDocument/2006/relationships/image" Target="../media/image5.png" /><Relationship Id="rId8" Type="http://schemas.openxmlformats.org/officeDocument/2006/relationships/tags" Target="../tags/tag107.xml" /><Relationship Id="rId9" Type="http://schemas.openxmlformats.org/officeDocument/2006/relationships/image" Target="../media/image6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3EBE8-EC70-4181-BF30-A5515584A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7F9CB-52C6-449F-A76B-ED38A4340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139FB-7C04-4529-9B11-3FB09675A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E60ADB-057A-4B7D-8FBD-FF13545D0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67D7DC-1B99-4719-AB3D-68109CC29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32D49A-268F-4C33-A873-E6DB70886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A466B7-FE50-4366-9CA3-72D7B4B5A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DFA4B-D395-40C2-A843-BF298A6BA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5B616-D383-4582-971C-3534D557E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C92F1-BEF7-468A-8B67-A5D6DBA8B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097F2-D186-4693-AF88-BD610CE7C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7635" y="3744714"/>
            <a:ext cx="6626926" cy="3121423"/>
          </a:xfrm>
          <a:prstGeom prst="rect">
            <a:avLst/>
          </a:prstGeom>
        </p:spPr>
      </p:pic>
      <p:pic>
        <p:nvPicPr>
          <p:cNvPr id="2097163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65" name="图片 1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937941" y="428883"/>
            <a:ext cx="5255207" cy="5712447"/>
          </a:xfrm>
          <a:prstGeom prst="rect">
            <a:avLst/>
          </a:prstGeom>
        </p:spPr>
      </p:pic>
      <p:pic>
        <p:nvPicPr>
          <p:cNvPr id="2097167" name="图片 1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-18801" y="341173"/>
            <a:ext cx="12211346" cy="4273666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3893185" y="1385570"/>
            <a:ext cx="8298180" cy="3797935"/>
          </a:xfrm>
          <a:prstGeom prst="rect">
            <a:avLst/>
          </a:prstGeom>
        </p:spPr>
      </p:pic>
      <p:pic>
        <p:nvPicPr>
          <p:cNvPr id="2097171" name="图片 10" descr="图片包含 游戏机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173" name="图片 9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9490710" y="-1270"/>
            <a:ext cx="2702560" cy="2921635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3" hasCustomPrompt="1"/>
            <p:custDataLst>
              <p:tags r:id="rId15"/>
            </p:custDataLst>
          </p:nvPr>
        </p:nvSpPr>
        <p:spPr>
          <a:xfrm>
            <a:off x="967995" y="1855470"/>
            <a:ext cx="5968766" cy="11436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ts val="7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ts val="7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署名"/>
          <p:cNvSpPr txBox="1">
            <a:spLocks noGrp="1"/>
          </p:cNvSpPr>
          <p:nvPr>
            <p:ph type="body" idx="2" hasCustomPrompt="1"/>
            <p:custDataLst>
              <p:tags r:id="rId16"/>
            </p:custDataLst>
          </p:nvPr>
        </p:nvSpPr>
        <p:spPr>
          <a:xfrm>
            <a:off x="967995" y="3978910"/>
            <a:ext cx="1465580" cy="39878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967995" y="3077845"/>
            <a:ext cx="5968766" cy="6572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177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179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181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678" name="正文"/>
          <p:cNvSpPr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1" name="直接连接符 7"/>
          <p:cNvCxnSpPr/>
          <p:nvPr>
            <p:custDataLst>
              <p:tags r:id="rId10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0" name="标题"/>
          <p:cNvSpPr txBox="1">
            <a:spLocks noGrp="1"/>
          </p:cNvSpPr>
          <p:nvPr>
            <p:ph type="title" idx="1"/>
            <p:custDataLst>
              <p:tags r:id="rId11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7635" y="3744714"/>
            <a:ext cx="6626926" cy="3121423"/>
          </a:xfrm>
          <a:prstGeom prst="rect">
            <a:avLst/>
          </a:prstGeom>
        </p:spPr>
      </p:pic>
      <p:pic>
        <p:nvPicPr>
          <p:cNvPr id="2097185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545" y="452008"/>
            <a:ext cx="12211346" cy="4273666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809958" y="761573"/>
            <a:ext cx="3383573" cy="3450635"/>
          </a:xfrm>
          <a:prstGeom prst="rect">
            <a:avLst/>
          </a:prstGeom>
        </p:spPr>
      </p:pic>
      <p:pic>
        <p:nvPicPr>
          <p:cNvPr id="2097189" name="图片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91" name="图片 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302240" y="-1270"/>
            <a:ext cx="1891030" cy="20447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3152458" y="699135"/>
            <a:ext cx="5887085" cy="10858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0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任意多边形: 形状 26"/>
          <p:cNvSpPr/>
          <p:nvPr>
            <p:custDataLst>
              <p:tags r:id="rId1"/>
            </p:custDataLst>
          </p:nvPr>
        </p:nvSpPr>
        <p:spPr>
          <a:xfrm>
            <a:off x="0" y="-1270"/>
            <a:ext cx="12192000" cy="6858000"/>
          </a:xfrm>
          <a:custGeom>
            <a:gdLst>
              <a:gd name="connsiteX0" fmla="*/ 0 w 3754581"/>
              <a:gd name="connsiteY0" fmla="*/ 0 h 6858000"/>
              <a:gd name="connsiteX1" fmla="*/ 3754581 w 3754581"/>
              <a:gd name="connsiteY1" fmla="*/ 0 h 6858000"/>
              <a:gd name="connsiteX2" fmla="*/ 3754581 w 3754581"/>
              <a:gd name="connsiteY2" fmla="*/ 6858000 h 6858000"/>
              <a:gd name="connsiteX3" fmla="*/ 0 w 375458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54581" h="6858000">
                <a:moveTo>
                  <a:pt x="0" y="0"/>
                </a:moveTo>
                <a:lnTo>
                  <a:pt x="3754581" y="0"/>
                </a:lnTo>
                <a:lnTo>
                  <a:pt x="375458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pitchFamily="2" charset="-122"/>
            </a:endParaRPr>
          </a:p>
        </p:txBody>
      </p:sp>
      <p:pic>
        <p:nvPicPr>
          <p:cNvPr id="2097193" name="图片 4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95" name="图片 4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9673" y="405130"/>
            <a:ext cx="12211346" cy="4273666"/>
          </a:xfrm>
          <a:prstGeom prst="rect">
            <a:avLst/>
          </a:prstGeom>
        </p:spPr>
      </p:pic>
      <p:pic>
        <p:nvPicPr>
          <p:cNvPr id="2097197" name="图片 4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3893307" y="1385469"/>
            <a:ext cx="8644877" cy="3798137"/>
          </a:xfrm>
          <a:prstGeom prst="rect">
            <a:avLst/>
          </a:prstGeom>
        </p:spPr>
      </p:pic>
      <p:pic>
        <p:nvPicPr>
          <p:cNvPr id="2097199" name="图片 43" descr="图片包含 游戏机  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201" name="图片 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925560" y="405130"/>
            <a:ext cx="3262630" cy="3893185"/>
          </a:xfrm>
          <a:custGeom>
            <a:gdLst>
              <a:gd name="connsiteX0" fmla="*/ 0 w 4188354"/>
              <a:gd name="connsiteY0" fmla="*/ 0 h 4996407"/>
              <a:gd name="connsiteX1" fmla="*/ 4188354 w 4188354"/>
              <a:gd name="connsiteY1" fmla="*/ 0 h 4996407"/>
              <a:gd name="connsiteX2" fmla="*/ 4188354 w 4188354"/>
              <a:gd name="connsiteY2" fmla="*/ 4996407 h 4996407"/>
              <a:gd name="connsiteX3" fmla="*/ 0 w 4188354"/>
              <a:gd name="connsiteY3" fmla="*/ 4996407 h 49964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88353" h="4996407">
                <a:moveTo>
                  <a:pt x="0" y="0"/>
                </a:moveTo>
                <a:lnTo>
                  <a:pt x="4188354" y="0"/>
                </a:lnTo>
                <a:lnTo>
                  <a:pt x="4188354" y="4996407"/>
                </a:lnTo>
                <a:lnTo>
                  <a:pt x="0" y="4996407"/>
                </a:lnTo>
                <a:close/>
              </a:path>
            </a:pathLst>
          </a:custGeom>
        </p:spPr>
      </p:pic>
      <p:pic>
        <p:nvPicPr>
          <p:cNvPr id="2097203" name="图片 4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6096000" y="3978703"/>
            <a:ext cx="6096010" cy="2879297"/>
          </a:xfrm>
          <a:prstGeom prst="rect">
            <a:avLst/>
          </a:prstGeom>
        </p:spPr>
      </p:pic>
      <p:pic>
        <p:nvPicPr>
          <p:cNvPr id="2097205" name="图片 5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0083165" y="0"/>
            <a:ext cx="2106295" cy="2277745"/>
          </a:xfrm>
          <a:prstGeom prst="rect">
            <a:avLst/>
          </a:prstGeom>
        </p:spPr>
      </p:pic>
      <p:sp>
        <p:nvSpPr>
          <p:cNvPr id="1048698" name="节编号"/>
          <p:cNvSpPr txBox="1">
            <a:spLocks noGrp="1"/>
          </p:cNvSpPr>
          <p:nvPr>
            <p:ph type="body" idx="2" hasCustomPrompt="1"/>
            <p:custDataLst>
              <p:tags r:id="rId16"/>
            </p:custDataLst>
          </p:nvPr>
        </p:nvSpPr>
        <p:spPr>
          <a:xfrm>
            <a:off x="841375" y="1195070"/>
            <a:ext cx="6826250" cy="1562100"/>
          </a:xfrm>
          <a:prstGeom prst="rect">
            <a:avLst/>
          </a:prstGeom>
          <a:noFill/>
        </p:spPr>
        <p:txBody>
          <a:bodyPr wrap="square" lIns="144145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ts val="8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ts val="8000"/>
              </a:lnSpc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1" hasCustomPrompt="1"/>
            <p:custDataLst>
              <p:tags r:id="rId17"/>
            </p:custDataLst>
          </p:nvPr>
        </p:nvSpPr>
        <p:spPr>
          <a:xfrm>
            <a:off x="841375" y="2768600"/>
            <a:ext cx="6826250" cy="205803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207" name="图片 2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09" name="图片 2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11" name="图片 22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13" name="图片 2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08" name="正文"/>
          <p:cNvSpPr>
            <a:spLocks noGrp="1"/>
          </p:cNvSpPr>
          <p:nvPr>
            <p:ph idx="4"/>
            <p:custDataLst>
              <p:tags r:id="rId9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0" name="正文"/>
          <p:cNvSpPr>
            <a:spLocks noGrp="1"/>
          </p:cNvSpPr>
          <p:nvPr>
            <p:ph idx="3"/>
            <p:custDataLst>
              <p:tags r:id="rId10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3" name="直接连接符 8"/>
          <p:cNvCxnSpPr/>
          <p:nvPr>
            <p:custDataLst>
              <p:tags r:id="rId11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标题"/>
          <p:cNvSpPr txBox="1">
            <a:spLocks noGrp="1"/>
          </p:cNvSpPr>
          <p:nvPr>
            <p:ph type="title" idx="1"/>
            <p:custDataLst>
              <p:tags r:id="rId12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4" name="日期占位符 4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5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6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215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17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19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21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20" name="正文"/>
          <p:cNvSpPr>
            <a:spLocks noGrp="1"/>
          </p:cNvSpPr>
          <p:nvPr>
            <p:ph idx="6"/>
            <p:custDataLst>
              <p:tags r:id="rId9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5"/>
            <p:custDataLst>
              <p:tags r:id="rId10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正文"/>
          <p:cNvSpPr>
            <a:spLocks noGrp="1"/>
          </p:cNvSpPr>
          <p:nvPr>
            <p:ph idx="4"/>
            <p:custDataLst>
              <p:tags r:id="rId11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10"/>
          <p:cNvCxnSpPr/>
          <p:nvPr>
            <p:custDataLst>
              <p:tags r:id="rId13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8" name="标题"/>
          <p:cNvSpPr txBox="1">
            <a:spLocks noGrp="1"/>
          </p:cNvSpPr>
          <p:nvPr>
            <p:ph type="title" idx="1"/>
            <p:custDataLst>
              <p:tags r:id="rId14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日期占位符 6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7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8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223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25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27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29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37" name="直接连接符 6"/>
          <p:cNvCxnSpPr/>
          <p:nvPr>
            <p:custDataLst>
              <p:tags r:id="rId9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10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231" name="图片 1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pic>
        <p:nvPicPr>
          <p:cNvPr id="2097233" name="图片 17" descr="图片包含 游戏机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35" name="图片 1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37" name="图片 15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sp>
        <p:nvSpPr>
          <p:cNvPr id="1048744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2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3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239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41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43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45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50" name="正文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608330" y="442595"/>
            <a:ext cx="10968990" cy="58140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4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49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51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53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39" name="直接连接符 7"/>
          <p:cNvCxnSpPr/>
          <p:nvPr>
            <p:custDataLst>
              <p:tags r:id="rId9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608330" y="1153160"/>
            <a:ext cx="10968990" cy="41402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11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55" name="图片 1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25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937941" y="428883"/>
            <a:ext cx="5255207" cy="5712447"/>
          </a:xfrm>
          <a:prstGeom prst="rect">
            <a:avLst/>
          </a:prstGeom>
        </p:spPr>
      </p:pic>
      <p:pic>
        <p:nvPicPr>
          <p:cNvPr id="2097259" name="图片 1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-18801" y="341173"/>
            <a:ext cx="12211346" cy="4273666"/>
          </a:xfrm>
          <a:prstGeom prst="rect">
            <a:avLst/>
          </a:prstGeom>
        </p:spPr>
      </p:pic>
      <p:pic>
        <p:nvPicPr>
          <p:cNvPr id="2097261" name="图片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893185" y="1385570"/>
            <a:ext cx="8298180" cy="3797935"/>
          </a:xfrm>
          <a:prstGeom prst="rect">
            <a:avLst/>
          </a:prstGeom>
        </p:spPr>
      </p:pic>
      <p:pic>
        <p:nvPicPr>
          <p:cNvPr id="2097263" name="图片 9" descr="图片包含 游戏机  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265" name="图片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flipH="1">
            <a:off x="9490710" y="-1270"/>
            <a:ext cx="2702560" cy="2921635"/>
          </a:xfrm>
          <a:prstGeom prst="rect">
            <a:avLst/>
          </a:prstGeom>
        </p:spPr>
      </p:pic>
      <p:pic>
        <p:nvPicPr>
          <p:cNvPr id="2097267" name="图片 2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">
            <a:alphaModFix amt="75000"/>
          </a:blip>
          <a:stretch>
            <a:fillRect/>
          </a:stretch>
        </p:blipFill>
        <p:spPr>
          <a:xfrm flipH="1">
            <a:off x="0" y="3735070"/>
            <a:ext cx="6608445" cy="3121660"/>
          </a:xfrm>
          <a:prstGeom prst="rect">
            <a:avLst/>
          </a:prstGeom>
        </p:spPr>
      </p:pic>
      <p:pic>
        <p:nvPicPr>
          <p:cNvPr id="2097269" name="图片 22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-19050" y="3978910"/>
            <a:ext cx="6096000" cy="2879090"/>
          </a:xfrm>
          <a:prstGeom prst="rect">
            <a:avLst/>
          </a:prstGeom>
        </p:spPr>
      </p:pic>
      <p:sp>
        <p:nvSpPr>
          <p:cNvPr id="1048768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1009015" y="1880870"/>
            <a:ext cx="6017895" cy="209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70" name="署名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1009015" y="4128770"/>
            <a:ext cx="1465580" cy="39878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8.png" /><Relationship Id="rId13" Type="http://schemas.openxmlformats.org/officeDocument/2006/relationships/tags" Target="../tags/tag117.xml" /><Relationship Id="rId14" Type="http://schemas.openxmlformats.org/officeDocument/2006/relationships/image" Target="../media/image4.png" /><Relationship Id="rId15" Type="http://schemas.openxmlformats.org/officeDocument/2006/relationships/tags" Target="../tags/tag118.xml" /><Relationship Id="rId16" Type="http://schemas.openxmlformats.org/officeDocument/2006/relationships/image" Target="../media/image9.png" /><Relationship Id="rId17" Type="http://schemas.openxmlformats.org/officeDocument/2006/relationships/tags" Target="../tags/tag119.xml" /><Relationship Id="rId18" Type="http://schemas.openxmlformats.org/officeDocument/2006/relationships/image" Target="../media/image10.png" /><Relationship Id="rId19" Type="http://schemas.openxmlformats.org/officeDocument/2006/relationships/tags" Target="../tags/tag12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155" name="图片 16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157" name="图片 17" descr="图片包含 游戏机  描述已自动生成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159" name="图片 18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29" name="直接连接符 6"/>
          <p:cNvCxnSpPr/>
          <p:nvPr>
            <p:custDataLst>
              <p:tags r:id="rId20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8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9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0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24"/>
            </p:custDataLst>
          </p:nvPr>
        </p:nvSpPr>
        <p:spPr>
          <a:xfrm>
            <a:off x="608329" y="1384183"/>
            <a:ext cx="10968989" cy="47927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25"/>
            </p:custDataLst>
          </p:nvPr>
        </p:nvSpPr>
        <p:spPr>
          <a:xfrm>
            <a:off x="608329" y="365125"/>
            <a:ext cx="10975342" cy="7358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0170" tIns="46990" rIns="90170" bIns="46990" rtlCol="0" anchor="b" anchorCtr="0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6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3437" r:id="rId2"/>
    <p:sldLayoutId id="2147513438" r:id="rId3"/>
    <p:sldLayoutId id="2147513439" r:id="rId4"/>
    <p:sldLayoutId id="2147513440" r:id="rId5"/>
    <p:sldLayoutId id="2147513441" r:id="rId6"/>
    <p:sldLayoutId id="2147513442" r:id="rId7"/>
    <p:sldLayoutId id="2147513443" r:id="rId8"/>
    <p:sldLayoutId id="2147513444" r:id="rId9"/>
    <p:sldLayoutId id="2147513445" r:id="rId10"/>
    <p:sldLayoutId id="214751344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4.xml" /><Relationship Id="rId3" Type="http://schemas.openxmlformats.org/officeDocument/2006/relationships/tags" Target="../tags/tag24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tags" Target="../tags/tag268.xml" /><Relationship Id="rId13" Type="http://schemas.openxmlformats.org/officeDocument/2006/relationships/tags" Target="../tags/tag269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1602106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2024年团圆快活的春节</a:t>
            </a:r>
            <a:endParaRPr lang="zh-CN" altLang="en-US"/>
          </a:p>
        </p:txBody>
      </p:sp>
      <p:sp>
        <p:nvSpPr>
          <p:cNvPr id="1048650" name="文本占位符 9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2" name="文本占位符 10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 6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2" name="序号"/>
          <p:cNvSpPr txBox="1"/>
          <p:nvPr>
            <p:custDataLst>
              <p:tags r:id="rId3"/>
            </p:custDataLst>
          </p:nvPr>
        </p:nvSpPr>
        <p:spPr>
          <a:xfrm>
            <a:off x="1433195" y="2089785"/>
            <a:ext cx="70612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壹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794" name="标题"/>
          <p:cNvSpPr txBox="1"/>
          <p:nvPr>
            <p:custDataLst>
              <p:tags r:id="rId4"/>
            </p:custDataLst>
          </p:nvPr>
        </p:nvSpPr>
        <p:spPr>
          <a:xfrm>
            <a:off x="2305685" y="2089785"/>
            <a:ext cx="115443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春节的起源和历史</a:t>
            </a:r>
            <a:endParaRPr lang="zh-CN" altLang="en-US" sz="24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796" name="Freeform 7832"/>
          <p:cNvSpPr/>
          <p:nvPr>
            <p:custDataLst>
              <p:tags r:id="rId5"/>
            </p:custDataLst>
          </p:nvPr>
        </p:nvSpPr>
        <p:spPr bwMode="auto">
          <a:xfrm rot="16200000">
            <a:off x="1142653" y="3151627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798" name="序号"/>
          <p:cNvSpPr txBox="1"/>
          <p:nvPr>
            <p:custDataLst>
              <p:tags r:id="rId6"/>
            </p:custDataLst>
          </p:nvPr>
        </p:nvSpPr>
        <p:spPr>
          <a:xfrm>
            <a:off x="4434205" y="2089785"/>
            <a:ext cx="70612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贰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0" name="标题"/>
          <p:cNvSpPr txBox="1"/>
          <p:nvPr>
            <p:custDataLst>
              <p:tags r:id="rId7"/>
            </p:custDataLst>
          </p:nvPr>
        </p:nvSpPr>
        <p:spPr>
          <a:xfrm>
            <a:off x="5306060" y="2089785"/>
            <a:ext cx="115443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2024年春节的特点</a:t>
            </a:r>
            <a:endParaRPr lang="zh-CN" altLang="en-US" sz="24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2" name="Freeform 7832"/>
          <p:cNvSpPr/>
          <p:nvPr>
            <p:custDataLst>
              <p:tags r:id="rId8"/>
            </p:custDataLst>
          </p:nvPr>
        </p:nvSpPr>
        <p:spPr bwMode="auto">
          <a:xfrm rot="16200000">
            <a:off x="4143073" y="3151627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9"/>
            </p:custDataLst>
          </p:nvPr>
        </p:nvSpPr>
        <p:spPr>
          <a:xfrm>
            <a:off x="7231380" y="2089785"/>
            <a:ext cx="70612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叁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6" name="标题"/>
          <p:cNvSpPr txBox="1"/>
          <p:nvPr>
            <p:custDataLst>
              <p:tags r:id="rId10"/>
            </p:custDataLst>
          </p:nvPr>
        </p:nvSpPr>
        <p:spPr>
          <a:xfrm>
            <a:off x="8103235" y="2089785"/>
            <a:ext cx="115443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春节的传统习俗</a:t>
            </a:r>
            <a:endParaRPr lang="zh-CN" altLang="en-US" sz="24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8" name="Freeform 7832"/>
          <p:cNvSpPr/>
          <p:nvPr>
            <p:custDataLst>
              <p:tags r:id="rId11"/>
            </p:custDataLst>
          </p:nvPr>
        </p:nvSpPr>
        <p:spPr bwMode="auto">
          <a:xfrm rot="16200000">
            <a:off x="6940292" y="3151627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10" name="序号"/>
          <p:cNvSpPr txBox="1"/>
          <p:nvPr>
            <p:custDataLst>
              <p:tags r:id="rId12"/>
            </p:custDataLst>
          </p:nvPr>
        </p:nvSpPr>
        <p:spPr>
          <a:xfrm>
            <a:off x="1433195" y="4502150"/>
            <a:ext cx="70612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肆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2" name="标题"/>
          <p:cNvSpPr txBox="1"/>
          <p:nvPr>
            <p:custDataLst>
              <p:tags r:id="rId13"/>
            </p:custDataLst>
          </p:nvPr>
        </p:nvSpPr>
        <p:spPr>
          <a:xfrm>
            <a:off x="2305685" y="4502150"/>
            <a:ext cx="115443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现代春节的新风尚</a:t>
            </a:r>
            <a:endParaRPr lang="zh-CN" altLang="en-US" sz="24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4" name="Freeform 7832"/>
          <p:cNvSpPr/>
          <p:nvPr>
            <p:custDataLst>
              <p:tags r:id="rId14"/>
            </p:custDataLst>
          </p:nvPr>
        </p:nvSpPr>
        <p:spPr bwMode="auto">
          <a:xfrm rot="16200000">
            <a:off x="1142653" y="5563793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15"/>
            </p:custDataLst>
          </p:nvPr>
        </p:nvSpPr>
        <p:spPr>
          <a:xfrm>
            <a:off x="4434205" y="4502150"/>
            <a:ext cx="70612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伍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8" name="标题"/>
          <p:cNvSpPr txBox="1"/>
          <p:nvPr>
            <p:custDataLst>
              <p:tags r:id="rId16"/>
            </p:custDataLst>
          </p:nvPr>
        </p:nvSpPr>
        <p:spPr>
          <a:xfrm>
            <a:off x="5306060" y="4502150"/>
            <a:ext cx="115443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春节的意义和影响</a:t>
            </a:r>
            <a:endParaRPr lang="zh-CN" altLang="en-US" sz="24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20" name="Freeform 7832"/>
          <p:cNvSpPr/>
          <p:nvPr>
            <p:custDataLst>
              <p:tags r:id="rId17"/>
            </p:custDataLst>
          </p:nvPr>
        </p:nvSpPr>
        <p:spPr bwMode="auto">
          <a:xfrm rot="16200000">
            <a:off x="4143073" y="5563793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8"/>
            </p:custDataLst>
          </p:nvPr>
        </p:nvSpPr>
        <p:spPr>
          <a:xfrm>
            <a:off x="7231380" y="4502150"/>
            <a:ext cx="70612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陆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24" name="标题"/>
          <p:cNvSpPr txBox="1"/>
          <p:nvPr>
            <p:custDataLst>
              <p:tags r:id="rId19"/>
            </p:custDataLst>
          </p:nvPr>
        </p:nvSpPr>
        <p:spPr>
          <a:xfrm>
            <a:off x="8103235" y="4502150"/>
            <a:ext cx="115443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如何过一个有意义的春节</a:t>
            </a:r>
            <a:endParaRPr lang="zh-CN" altLang="en-US" sz="24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26" name="Freeform 7832"/>
          <p:cNvSpPr/>
          <p:nvPr>
            <p:custDataLst>
              <p:tags r:id="rId20"/>
            </p:custDataLst>
          </p:nvPr>
        </p:nvSpPr>
        <p:spPr bwMode="auto">
          <a:xfrm rot="16200000">
            <a:off x="6940292" y="5563793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第一章</a:t>
            </a:r>
            <a:endParaRPr lang="zh-CN" altLang="en-US"/>
          </a:p>
        </p:txBody>
      </p:sp>
      <p:sp>
        <p:nvSpPr>
          <p:cNvPr id="1048858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春节的起源和历史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春节的起源</a:t>
            </a:r>
            <a:endParaRPr lang="zh-CN" altLang="en-US"/>
          </a:p>
        </p:txBody>
      </p:sp>
      <p:sp>
        <p:nvSpPr>
          <p:cNvPr id="104889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春节是中国最重要的传统节日之一，历史悠久，起源于上古时代的岁首祈年祭祀，后来逐渐发展成为一个集拜神祭祖、祈福辟邪、亲朋团圆、欢庆娱乐和饮食为一体的民俗大节。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在漫长的历史进程中，春节的起源蕴含着丰富的文化内涵和历史沉淀，承载着中华民族的传统文化和价值观，是中华文明的重要载体之一。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随着时代的发展，春节的庆祝方式和形式也在不断演变，但团圆、祥和、和谐等核心价值始终不变，成为中华民族的精神寄托和文化瑰宝。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春节的起源和发展，见证了中华民族的繁荣昌盛和历史变迁，也反映了中华民族的团结、和谐、进步的精神面貌和文化自信。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春节的历史发展</a:t>
            </a:r>
            <a:endParaRPr lang="zh-CN" altLang="en-US"/>
          </a:p>
        </p:txBody>
      </p:sp>
      <p:sp>
        <p:nvSpPr>
          <p:cNvPr id="1048940" name="圆角矩形 13"/>
          <p:cNvSpPr/>
          <p:nvPr>
            <p:custDataLst>
              <p:tags r:id="rId2"/>
            </p:custDataLst>
          </p:nvPr>
        </p:nvSpPr>
        <p:spPr>
          <a:xfrm>
            <a:off x="608400" y="2902209"/>
            <a:ext cx="10969541" cy="775043"/>
          </a:xfrm>
          <a:prstGeom prst="roundRect">
            <a:avLst>
              <a:gd name="adj" fmla="val 18971"/>
            </a:avLst>
          </a:prstGeom>
          <a:solidFill>
            <a:schemeClr val="bg1"/>
          </a:solidFill>
          <a:ln>
            <a:noFill/>
          </a:ln>
          <a:effectLst>
            <a:outerShdw blurRad="127000" dist="381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rgbClr val="376FFF">
              <a:shade val="50000"/>
            </a:srgbClr>
          </a:lnRef>
          <a:fillRef idx="1">
            <a:srgbClr val="376FFF"/>
          </a:fillRef>
          <a:effectRef idx="0">
            <a:srgbClr val="376FFF"/>
          </a:effectRef>
          <a:fontRef idx="minor">
            <a:srgbClr val="FFFFFF"/>
          </a:fontRef>
        </p:style>
        <p:txBody>
          <a:bodyPr vertOverflow="overflow" horzOverflow="overflow" vert="horz" wrap="square" lIns="288290" rIns="288290" bIns="7175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endParaRPr lang="zh-CN" altLang="en-US" b="1" spc="300">
              <a:gradFill>
                <a:gsLst>
                  <a:gs pos="0">
                    <a:schemeClr val="accent6"/>
                  </a:gs>
                  <a:gs pos="100000">
                    <a:schemeClr val="accent6">
                      <a:lumMod val="60000"/>
                      <a:lumOff val="40000"/>
                    </a:schemeClr>
                  </a:gs>
                </a:gsLst>
                <a:lin ang="16140000" scaled="0"/>
              </a:gradFill>
              <a:latin typeface="+mj-ea"/>
              <a:ea typeface="+mj-ea"/>
              <a:sym typeface="+mn-ea"/>
            </a:endParaRPr>
          </a:p>
        </p:txBody>
      </p:sp>
      <p:sp>
        <p:nvSpPr>
          <p:cNvPr id="1048942" name="圆角矩形 14"/>
          <p:cNvSpPr/>
          <p:nvPr>
            <p:custDataLst>
              <p:tags r:id="rId3"/>
            </p:custDataLst>
          </p:nvPr>
        </p:nvSpPr>
        <p:spPr>
          <a:xfrm>
            <a:off x="608400" y="4063558"/>
            <a:ext cx="10968523" cy="775043"/>
          </a:xfrm>
          <a:prstGeom prst="roundRect">
            <a:avLst>
              <a:gd name="adj" fmla="val 21681"/>
            </a:avLst>
          </a:prstGeom>
          <a:solidFill>
            <a:schemeClr val="bg1"/>
          </a:solidFill>
          <a:ln>
            <a:noFill/>
          </a:ln>
          <a:effectLst>
            <a:outerShdw blurRad="127000" dist="381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rgbClr val="376FFF">
              <a:shade val="50000"/>
            </a:srgbClr>
          </a:lnRef>
          <a:fillRef idx="1">
            <a:srgbClr val="376FFF"/>
          </a:fillRef>
          <a:effectRef idx="0">
            <a:srgbClr val="376FFF"/>
          </a:effectRef>
          <a:fontRef idx="minor">
            <a:srgbClr val="FFFFFF"/>
          </a:fontRef>
        </p:style>
        <p:txBody>
          <a:bodyPr vertOverflow="overflow" horzOverflow="overflow" vert="horz" wrap="square" lIns="288290" rIns="288290" bIns="7175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endParaRPr lang="zh-CN" altLang="en-US" b="1" spc="300">
              <a:gradFill>
                <a:gsLst>
                  <a:gs pos="0">
                    <a:schemeClr val="accent6"/>
                  </a:gs>
                  <a:gs pos="100000">
                    <a:schemeClr val="accent6">
                      <a:lumMod val="60000"/>
                      <a:lumOff val="40000"/>
                    </a:schemeClr>
                  </a:gs>
                </a:gsLst>
                <a:lin ang="16140000" scaled="0"/>
              </a:gradFill>
              <a:latin typeface="+mj-ea"/>
              <a:ea typeface="+mj-ea"/>
              <a:sym typeface="+mn-ea"/>
            </a:endParaRPr>
          </a:p>
        </p:txBody>
      </p:sp>
      <p:sp>
        <p:nvSpPr>
          <p:cNvPr id="1048944" name="文本框 21"/>
          <p:cNvSpPr txBox="1"/>
          <p:nvPr>
            <p:custDataLst>
              <p:tags r:id="rId4"/>
            </p:custDataLst>
          </p:nvPr>
        </p:nvSpPr>
        <p:spPr>
          <a:xfrm>
            <a:off x="2822137" y="2967180"/>
            <a:ext cx="8254648" cy="645645"/>
          </a:xfrm>
          <a:prstGeom prst="rect">
            <a:avLst/>
          </a:prstGeom>
          <a:noFill/>
        </p:spPr>
        <p:txBody>
          <a:bodyPr wrap="square" t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000" spc="8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獅尾XD珍珠SC-Light" panose="020b0500000000000000" charset="-120"/>
                <a:sym typeface="+mn-ea"/>
              </a:rPr>
              <a:t>起源：起源于上古时代的岁首祈年祭祀，经过演变成为集拜神祭祖、祈福辟邪、亲朋团圆、欢庆娱乐和饮食为一体的民俗大节。</a:t>
            </a:r>
            <a:endParaRPr lang="zh-CN" altLang="en-US" sz="1000" spc="8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獅尾XD珍珠SC-Light" panose="020b0500000000000000" charset="-120"/>
              <a:sym typeface="+mn-ea"/>
            </a:endParaRPr>
          </a:p>
        </p:txBody>
      </p:sp>
      <p:sp>
        <p:nvSpPr>
          <p:cNvPr id="1048946" name="文本框 3"/>
          <p:cNvSpPr txBox="1"/>
          <p:nvPr>
            <p:custDataLst>
              <p:tags r:id="rId5"/>
            </p:custDataLst>
          </p:nvPr>
        </p:nvSpPr>
        <p:spPr>
          <a:xfrm>
            <a:off x="2822137" y="4128529"/>
            <a:ext cx="8254648" cy="645645"/>
          </a:xfrm>
          <a:prstGeom prst="rect">
            <a:avLst/>
          </a:prstGeom>
          <a:noFill/>
        </p:spPr>
        <p:txBody>
          <a:bodyPr wrap="square" tIns="0" bIns="0" rtlCol="0" anchor="ctr" anchorCtr="0">
            <a:normAutofit fontScale="6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8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獅尾XD珍珠SC-Light" panose="020b0500000000000000" charset="-120"/>
                <a:sym typeface="+mn-ea"/>
              </a:rPr>
              <a:t>发展历程：春节的起源蕴含着深邃的文化内涵，承载着中华民族的历史和文化传承，经过数千年的传承和发展，成为中华民族最隆重的传统佳节，已从虞舜兴起、从虞舜兴起、兴起于尧舜时代兴起于尧舜时代。春节的起源蕴含着深邃的文化内涵，承载着中华民族的历史和文化传承，经过数千年的传承和发展，成为中华民族最隆重的传统佳节，已从虞舜兴起、兴起于尧舜时代。</a:t>
            </a:r>
            <a:endParaRPr lang="zh-CN" altLang="en-US" sz="1400" spc="8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獅尾XD珍珠SC-Light" panose="020b0500000000000000" charset="-120"/>
              <a:sym typeface="+mn-ea"/>
            </a:endParaRPr>
          </a:p>
        </p:txBody>
      </p:sp>
      <p:sp>
        <p:nvSpPr>
          <p:cNvPr id="1048948" name="圆角矩形 30"/>
          <p:cNvSpPr/>
          <p:nvPr>
            <p:custDataLst>
              <p:tags r:id="rId6"/>
            </p:custDataLst>
          </p:nvPr>
        </p:nvSpPr>
        <p:spPr>
          <a:xfrm>
            <a:off x="818878" y="3015231"/>
            <a:ext cx="1675700" cy="54548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3500000" scaled="0"/>
          </a:gradFill>
          <a:ln>
            <a:noFill/>
          </a:ln>
          <a:effectLst>
            <a:innerShdw blurRad="127000" dist="38100" dir="13500000">
              <a:schemeClr val="accent6">
                <a:alpha val="15000"/>
              </a:schemeClr>
            </a:innerShdw>
          </a:effectLst>
        </p:spPr>
        <p:style>
          <a:lnRef idx="2">
            <a:srgbClr val="376FFF">
              <a:shade val="50000"/>
            </a:srgbClr>
          </a:lnRef>
          <a:fillRef idx="1">
            <a:srgbClr val="376FFF"/>
          </a:fillRef>
          <a:effectRef idx="0">
            <a:srgbClr val="376FFF"/>
          </a:effectRef>
          <a:fontRef idx="minor">
            <a:srgbClr val="FFFFFF"/>
          </a:fontRef>
        </p:style>
        <p:txBody>
          <a:bodyPr vertOverflow="overflow" horzOverflow="overflow" vert="horz" wrap="square" lIns="0" tIns="0" rIns="0" bIns="36000" numCol="1" spcCol="0" rtlCol="0" fromWordArt="0" anchor="ctr" anchorCtr="0" forceAA="0" compatLnSpc="1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zh-CN" altLang="en-US" sz="1600" b="1" spc="150">
                <a:solidFill>
                  <a:schemeClr val="bg1"/>
                </a:solidFill>
                <a:latin typeface="+mn-ea"/>
                <a:sym typeface="+mn-ea"/>
              </a:rPr>
              <a:t>添加标题</a:t>
            </a:r>
            <a:endParaRPr lang="zh-CN" altLang="en-US" sz="1600" b="1" spc="150">
              <a:solidFill>
                <a:schemeClr val="bg1"/>
              </a:solidFill>
              <a:latin typeface="+mn-ea"/>
              <a:sym typeface="+mn-ea"/>
            </a:endParaRPr>
          </a:p>
        </p:txBody>
      </p:sp>
      <p:sp>
        <p:nvSpPr>
          <p:cNvPr id="1048950" name="圆角矩形 4"/>
          <p:cNvSpPr/>
          <p:nvPr>
            <p:custDataLst>
              <p:tags r:id="rId7"/>
            </p:custDataLst>
          </p:nvPr>
        </p:nvSpPr>
        <p:spPr>
          <a:xfrm>
            <a:off x="818878" y="4176580"/>
            <a:ext cx="1675700" cy="54548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3500000" scaled="0"/>
          </a:gradFill>
          <a:ln>
            <a:noFill/>
          </a:ln>
          <a:effectLst>
            <a:innerShdw blurRad="127000" dist="38100" dir="13500000">
              <a:schemeClr val="accent6">
                <a:alpha val="15000"/>
              </a:schemeClr>
            </a:innerShdw>
          </a:effectLst>
        </p:spPr>
        <p:style>
          <a:lnRef idx="2">
            <a:srgbClr val="376FFF">
              <a:shade val="50000"/>
            </a:srgbClr>
          </a:lnRef>
          <a:fillRef idx="1">
            <a:srgbClr val="376FFF"/>
          </a:fillRef>
          <a:effectRef idx="0">
            <a:srgbClr val="376FFF"/>
          </a:effectRef>
          <a:fontRef idx="minor">
            <a:srgbClr val="FFFFFF"/>
          </a:fontRef>
        </p:style>
        <p:txBody>
          <a:bodyPr vertOverflow="overflow" horzOverflow="overflow" vert="horz" wrap="square" lIns="0" tIns="0" rIns="0" bIns="36000" numCol="1" spcCol="0" rtlCol="0" fromWordArt="0" anchor="ctr" anchorCtr="0" forceAA="0" compatLnSpc="1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zh-CN" altLang="en-US" sz="1600" b="1" spc="150">
                <a:solidFill>
                  <a:schemeClr val="bg1"/>
                </a:solidFill>
                <a:latin typeface="+mn-ea"/>
                <a:sym typeface="+mn-ea"/>
              </a:rPr>
              <a:t>添加标题</a:t>
            </a:r>
            <a:endParaRPr lang="zh-CN" altLang="en-US" sz="1600" b="1" spc="150">
              <a:solidFill>
                <a:schemeClr val="bg1"/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春节的文化内涵</a:t>
            </a:r>
            <a:endParaRPr lang="zh-CN" altLang="en-US"/>
          </a:p>
        </p:txBody>
      </p:sp>
      <p:sp>
        <p:nvSpPr>
          <p:cNvPr id="104898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春节是中国最重要的传统节日之一，具有悠久的历史和丰富的文化内涵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春节期间有许多传统习俗，如贴春联、放鞭炮、拜年等，这些习俗蕴含着人们对美好生活的向往和祈愿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春节的文化内涵在传承中不断发展，成为中华文化的重要组成部分，对世界文化产生了深远的影响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春节象征着团圆、和谐和幸福，是家庭团聚的重要时刻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第二章</a:t>
            </a:r>
            <a:endParaRPr lang="zh-CN" altLang="en-US"/>
          </a:p>
        </p:txBody>
      </p:sp>
      <p:sp>
        <p:nvSpPr>
          <p:cNvPr id="1049060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2024年春节的特点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团圆氛围浓厚</a:t>
            </a:r>
            <a:endParaRPr lang="zh-CN" altLang="en-US"/>
          </a:p>
        </p:txBody>
      </p:sp>
      <p:sp>
        <p:nvSpPr>
          <p:cNvPr id="1049100" name="Freeform 2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608400" y="1894045"/>
            <a:ext cx="2149867" cy="1823393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102" name="Freeform 2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08400" y="2978074"/>
            <a:ext cx="2149867" cy="1828087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104" name="Freeform 2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608400" y="2980614"/>
            <a:ext cx="2149867" cy="736809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06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608400" y="4067183"/>
            <a:ext cx="2149867" cy="1828087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108" name="Freeform 2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08400" y="5155656"/>
            <a:ext cx="2149867" cy="739216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10" name="Freeform 2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08400" y="4069723"/>
            <a:ext cx="2149867" cy="736809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12" name="正文"/>
          <p:cNvSpPr txBox="1"/>
          <p:nvPr>
            <p:custDataLst>
              <p:tags r:id="rId8"/>
            </p:custDataLst>
          </p:nvPr>
        </p:nvSpPr>
        <p:spPr>
          <a:xfrm>
            <a:off x="2836787" y="1805773"/>
            <a:ext cx="8741555" cy="83821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家庭聚会：2024年春节期间，家庭成员之间的聚会更加频繁，人们更加重视亲情和团圆的意义。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14" name="正文"/>
          <p:cNvSpPr txBox="1"/>
          <p:nvPr>
            <p:custDataLst>
              <p:tags r:id="rId9"/>
            </p:custDataLst>
          </p:nvPr>
        </p:nvSpPr>
        <p:spPr>
          <a:xfrm>
            <a:off x="2836787" y="2902503"/>
            <a:ext cx="8741555" cy="83821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传统习俗：春节期间的传统习俗活动丰富多彩，如贴春联、放鞭炮、拜年等，这些活动让人们感受到浓厚的节日氛围和家族的团结。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16" name="正文"/>
          <p:cNvSpPr txBox="1"/>
          <p:nvPr>
            <p:custDataLst>
              <p:tags r:id="rId10"/>
            </p:custDataLst>
          </p:nvPr>
        </p:nvSpPr>
        <p:spPr>
          <a:xfrm>
            <a:off x="2836787" y="3999232"/>
            <a:ext cx="8741555" cy="83821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社交互动：春节期间，人们通过各种方式进行社交互动，如拜年、聚餐、旅游等，这些活动让人们感受到亲朋好友之间的关爱和温暖。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18" name="正文"/>
          <p:cNvSpPr txBox="1"/>
          <p:nvPr>
            <p:custDataLst>
              <p:tags r:id="rId11"/>
            </p:custDataLst>
          </p:nvPr>
        </p:nvSpPr>
        <p:spPr>
          <a:xfrm>
            <a:off x="2836787" y="5095962"/>
            <a:ext cx="8741555" cy="83821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文化传承：春节作为中国最重要的传统节日之一，承载着丰富的文化内涵和历史传统。在2024年春节期间，人们更加注重文化传承，通过各种方式了解和体验传统文化。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20" name="Freeform 23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608400" y="1871183"/>
            <a:ext cx="2149867" cy="739216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欢快祥和的氛围</a:t>
            </a:r>
            <a:endParaRPr lang="zh-CN" altLang="en-US"/>
          </a:p>
        </p:txBody>
      </p:sp>
      <p:sp>
        <p:nvSpPr>
          <p:cNvPr id="104915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春节期间，人们互赠礼物，表达祝福和关爱，传递温暖和喜悦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春节期间，还有各种传统习俗和文化活动，如舞龙舞狮、放鞭炮等，增添了欢快和祥和的氛围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春节期间，人们通过各种活动和习俗来庆祝团圆和喜庆的氛围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家庭成员们聚在一起，享受美食、观看春晚、聊天交流，增进感情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丰富多彩的民俗活动</a:t>
            </a:r>
            <a:endParaRPr lang="zh-CN" altLang="en-US"/>
          </a:p>
        </p:txBody>
      </p:sp>
      <p:sp>
        <p:nvSpPr>
          <p:cNvPr id="104921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舞龙舞狮：传统的民间表演，寓意着祥瑞和好运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2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贴春联：表达祝福和喜庆，增添节日氛围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2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包饺子：北方地区的重要习俗，象征团圆和丰收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3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放鞭炮：驱赶霉运，迎接新的一年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美食文化盛行</a:t>
            </a:r>
            <a:endParaRPr lang="zh-CN" altLang="en-US"/>
          </a:p>
        </p:txBody>
      </p:sp>
      <p:sp>
        <p:nvSpPr>
          <p:cNvPr id="104927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2024年春节期间，各地特色美食备受追捧，家庭聚餐时品尝各地美食成为一种时尚。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随着互联网技术的发展，越来越多的人选择通过外卖平台订购美食，享受便捷的服务。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春节期间，各种年货食品琳琅满目，人们纷纷购买年货食品，为春节增添了浓厚的节日氛围。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春节期间，家庭聚餐时品尝美食成为一种传统，这种传统不仅传承了中华美食文化，也加强了家庭成员之间的交流和感情。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第三章</a:t>
            </a:r>
            <a:endParaRPr lang="zh-CN" altLang="en-US"/>
          </a:p>
        </p:txBody>
      </p:sp>
      <p:sp>
        <p:nvSpPr>
          <p:cNvPr id="1049330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春节的传统习俗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贴春联和年画</a:t>
            </a:r>
            <a:endParaRPr lang="zh-CN" altLang="en-US"/>
          </a:p>
        </p:txBody>
      </p:sp>
      <p:sp>
        <p:nvSpPr>
          <p:cNvPr id="1049370" name="矩形 15"/>
          <p:cNvSpPr/>
          <p:nvPr>
            <p:custDataLst>
              <p:tags r:id="rId2"/>
            </p:custDataLst>
          </p:nvPr>
        </p:nvSpPr>
        <p:spPr>
          <a:xfrm>
            <a:off x="723061" y="2353135"/>
            <a:ext cx="10744656" cy="94475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春联：春节期间贴于门框或门心上的吉祥语，表达美好愿望和祝福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任意多边形 17"/>
          <p:cNvSpPr/>
          <p:nvPr>
            <p:custDataLst>
              <p:tags r:id="rId3"/>
            </p:custDataLst>
          </p:nvPr>
        </p:nvSpPr>
        <p:spPr>
          <a:xfrm flipV="1">
            <a:off x="608400" y="2234892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任意多边形 18"/>
          <p:cNvSpPr/>
          <p:nvPr>
            <p:custDataLst>
              <p:tags r:id="rId4"/>
            </p:custDataLst>
          </p:nvPr>
        </p:nvSpPr>
        <p:spPr>
          <a:xfrm flipH="1">
            <a:off x="9657035" y="3055432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27"/>
          <p:cNvSpPr/>
          <p:nvPr>
            <p:custDataLst>
              <p:tags r:id="rId5"/>
            </p:custDataLst>
          </p:nvPr>
        </p:nvSpPr>
        <p:spPr>
          <a:xfrm>
            <a:off x="723061" y="4442109"/>
            <a:ext cx="10744656" cy="94475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年画：春节期间张贴在门板、墙壁等处的绘画，寓意吉祥如意、幸福美满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任意多边形 29"/>
          <p:cNvSpPr/>
          <p:nvPr>
            <p:custDataLst>
              <p:tags r:id="rId6"/>
            </p:custDataLst>
          </p:nvPr>
        </p:nvSpPr>
        <p:spPr>
          <a:xfrm flipV="1">
            <a:off x="608400" y="4323865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任意多边形 30"/>
          <p:cNvSpPr/>
          <p:nvPr>
            <p:custDataLst>
              <p:tags r:id="rId7"/>
            </p:custDataLst>
          </p:nvPr>
        </p:nvSpPr>
        <p:spPr>
          <a:xfrm flipH="1">
            <a:off x="9657035" y="5144405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拜年祭祖</a:t>
            </a:r>
            <a:endParaRPr lang="zh-CN" altLang="en-US"/>
          </a:p>
        </p:txBody>
      </p:sp>
      <p:sp>
        <p:nvSpPr>
          <p:cNvPr id="1049416" name="矩形 31"/>
          <p:cNvSpPr/>
          <p:nvPr>
            <p:custDataLst>
              <p:tags r:id="rId2"/>
            </p:custDataLst>
          </p:nvPr>
        </p:nvSpPr>
        <p:spPr>
          <a:xfrm>
            <a:off x="608400" y="2032401"/>
            <a:ext cx="10970811" cy="1691783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拜年：春节期间，晚辈向长辈拜年，表达敬意和祝福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4"/>
          <p:cNvSpPr/>
          <p:nvPr>
            <p:custDataLst>
              <p:tags r:id="rId3"/>
            </p:custDataLst>
          </p:nvPr>
        </p:nvSpPr>
        <p:spPr>
          <a:xfrm>
            <a:off x="608400" y="4015816"/>
            <a:ext cx="10970811" cy="1691783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祭祖：在春节期间，人们会前往祖先墓地祭拜，缅怀先人，祈求保佑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吃年夜饭</a:t>
            </a:r>
            <a:endParaRPr lang="zh-CN" altLang="en-US"/>
          </a:p>
        </p:txBody>
      </p:sp>
      <p:sp>
        <p:nvSpPr>
          <p:cNvPr id="104945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5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简介：吃年夜饭是中国春节的传统习俗之一，是家家户户团圆的重要时刻。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6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6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起源：年夜饭源于古代的年终祭祀仪式，后来演变为家庭聚餐，寓意着团圆和睦。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6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7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菜肴：年夜饭的菜肴非常丰富，包括鱼、肉、蔬菜等多种美食，每道菜都有吉祥的寓意，如鱼寓意年年有余。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7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餐桌文化：在年夜饭的餐桌上，有许多讲究和规矩，如不能打破碗碟、不能说“完了”等，寓意着吉祥如意。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1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放烟花爆竹</a:t>
            </a:r>
            <a:endParaRPr lang="zh-CN" altLang="en-US"/>
          </a:p>
        </p:txBody>
      </p:sp>
      <p:sp>
        <p:nvSpPr>
          <p:cNvPr id="104951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春节期间燃放烟花爆竹是中国传统习俗之一，寓意着驱赶邪佞、迎接吉祥。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放烟花爆竹的声音、色彩和氛围都给人们带来了欢乐和喜庆的感觉，增添了节日的氛围。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在春节期间，人们会在家门口、街道上、广场上等地方燃放烟花爆竹，以示庆祝和祈福。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放烟花爆竹也是一些地方的文化特色，如湖南、四川等地的烟花表演，吸引了众多游客前来观赏。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https://d.book118.com/587116021063006032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PLACING_PICTURE_USER_VIEWPORT" val="{&quot;height&quot;:6730.182677165354,&quot;width&quot;:19230.466141732282}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PLACING_PICTURE_USER_VIEWPORT" val="{&quot;height&quot;:6730.182677165354,&quot;width&quot;:19230.466141732282}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  <p:tag name="KSO_WM_TEMPLATE_THUMBS_INDEX" val="1、1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46.85&quot;,&quot;top&quot;:&quot;109.1&quot;,&quot;width&quot;:&quot;568.5&quot;,&quot;height&quot;:&quot;264.45&quot;}"/>
  <p:tag name="KSO_WM_SLIDE_ID" val="custom2023023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  <p:tag name="KSO_WM_TEMPLATE_THUMBS_INDEX" val="1、11"/>
</p:tagLst>
</file>

<file path=ppt/tags/tag1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1_1"/>
  <p:tag name="KSO_WM_UNIT_INDEX" val="1_1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2_1"/>
  <p:tag name="KSO_WM_UNIT_INDEX" val="1_2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3_1"/>
  <p:tag name="KSO_WM_UNIT_INDEX" val="1_3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4_1"/>
  <p:tag name="KSO_WM_UNIT_INDEX" val="1_4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5_1"/>
  <p:tag name="KSO_WM_UNIT_INDEX" val="1_5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5_2"/>
  <p:tag name="KSO_WM_UNIT_INDEX" val="1_5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6_1"/>
  <p:tag name="KSO_WM_UNIT_INDEX" val="1_6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6_2"/>
  <p:tag name="KSO_WM_UNIT_INDEX" val="1_6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e*1"/>
  <p:tag name="KSO_WM_UNIT_INDEX" val="1"/>
  <p:tag name="KSO_WM_UNIT_LAYERLEVEL" val="1"/>
  <p:tag name="KSO_WM_UNIT_NOCLEAR" val="0"/>
  <p:tag name="KSO_WM_UNIT_PRESET_TEXT" val="第一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SLIDE_CONTENT_AREA" val="{&quot;left&quot;:&quot;46.2&quot;,&quot;top&quot;:&quot;70.75&quot;,&quot;width&quot;:&quot;568.5&quot;,&quot;height&quot;:&quot;316.3&quot;}"/>
  <p:tag name="KSO_WM_SLIDE_ID" val="custom2023023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.4000000059604645,&quot;colorType&quot;:1,&quot;foreColorIndex&quot;:10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1.259765625,&quot;width&quot;:810.7000122070312}"/>
  <p:tag name="KSO_WM_TAG_VERSION" val="3.0"/>
  <p:tag name="KSO_WM_TEMPLATE_CATEGORY" val="diagram"/>
  <p:tag name="KSO_WM_TEMPLATE_INDEX" val="2023125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250_1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.4000000059604645,&quot;colorType&quot;:1,&quot;foreColorIndex&quot;:10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1.259765625,&quot;width&quot;:810.7000122070312}"/>
  <p:tag name="KSO_WM_TAG_VERSION" val="3.0"/>
  <p:tag name="KSO_WM_TEMPLATE_CATEGORY" val="diagram"/>
  <p:tag name="KSO_WM_TEMPLATE_INDEX" val="2023125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250_1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1.259765625,&quot;width&quot;:810.7000122070312}"/>
  <p:tag name="KSO_WM_TAG_VERSION" val="3.0"/>
  <p:tag name="KSO_WM_TEMPLATE_CATEGORY" val="diagram"/>
  <p:tag name="KSO_WM_TEMPLATE_INDEX" val="20231250"/>
  <p:tag name="KSO_WM_UNIT_COMPATIBLE" val="0"/>
  <p:tag name="KSO_WM_UNIT_DIAGRAM_ISNUMVISUAL" val="0"/>
  <p:tag name="KSO_WM_UNIT_DIAGRAM_ISREFERUNIT" val="0"/>
  <p:tag name="KSO_WM_UNIT_HIGHLIGHT" val="0"/>
  <p:tag name="KSO_WM_UNIT_ID" val="diagram20231250_1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。根据需要可酌情增减文字，以便观者准确理解您的思想"/>
  <p:tag name="KSO_WM_UNIT_SUBTYPE" val="a"/>
  <p:tag name="KSO_WM_UNIT_TEXT_FILL_FORE_SCHEMECOLOR_INDEX" val="1"/>
  <p:tag name="KSO_WM_UNIT_TEXT_FILL_TYPE" val="1"/>
  <p:tag name="KSO_WM_UNIT_TYPE" val="l_h_f"/>
  <p:tag name="KSO_WM_UNIT_VALUE" val="84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1.259765625,&quot;width&quot;:810.7000122070312}"/>
  <p:tag name="KSO_WM_TAG_VERSION" val="3.0"/>
  <p:tag name="KSO_WM_TEMPLATE_CATEGORY" val="diagram"/>
  <p:tag name="KSO_WM_TEMPLATE_INDEX" val="20231250"/>
  <p:tag name="KSO_WM_UNIT_COMPATIBLE" val="0"/>
  <p:tag name="KSO_WM_UNIT_DIAGRAM_ISNUMVISUAL" val="0"/>
  <p:tag name="KSO_WM_UNIT_DIAGRAM_ISREFERUNIT" val="0"/>
  <p:tag name="KSO_WM_UNIT_HIGHLIGHT" val="0"/>
  <p:tag name="KSO_WM_UNIT_ID" val="diagram20231250_1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。根据需要可酌情增减文字，以便观者准确理解您的思想"/>
  <p:tag name="KSO_WM_UNIT_SUBTYPE" val="a"/>
  <p:tag name="KSO_WM_UNIT_TEXT_FILL_FORE_SCHEMECOLOR_INDEX" val="1"/>
  <p:tag name="KSO_WM_UNIT_TEXT_FILL_TYPE" val="1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10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1.259765625,&quot;width&quot;:810.7000122070312}"/>
  <p:tag name="KSO_WM_TAG_VERSION" val="3.0"/>
  <p:tag name="KSO_WM_TEMPLATE_CATEGORY" val="diagram"/>
  <p:tag name="KSO_WM_TEMPLATE_INDEX" val="2023125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250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7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10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1.259765625,&quot;width&quot;:810.7000122070312}"/>
  <p:tag name="KSO_WM_TAG_VERSION" val="3.0"/>
  <p:tag name="KSO_WM_TEMPLATE_CATEGORY" val="diagram"/>
  <p:tag name="KSO_WM_TEMPLATE_INDEX" val="2023125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250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7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e*1"/>
  <p:tag name="KSO_WM_UNIT_INDEX" val="1"/>
  <p:tag name="KSO_WM_UNIT_LAYERLEVEL" val="1"/>
  <p:tag name="KSO_WM_UNIT_NOCLEAR" val="0"/>
  <p:tag name="KSO_WM_UNIT_PRESET_TEXT" val="第二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SLIDE_CONTENT_AREA" val="{&quot;left&quot;:&quot;46.2&quot;,&quot;top&quot;:&quot;70.75&quot;,&quot;width&quot;:&quot;568.5&quot;,&quot;height&quot;:&quot;316.3&quot;}"/>
  <p:tag name="KSO_WM_SLIDE_ID" val="custom2023023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e*1"/>
  <p:tag name="KSO_WM_UNIT_INDEX" val="1"/>
  <p:tag name="KSO_WM_UNIT_LAYERLEVEL" val="1"/>
  <p:tag name="KSO_WM_UNIT_NOCLEAR" val="0"/>
  <p:tag name="KSO_WM_UNIT_PRESET_TEXT" val="第三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SLIDE_CONTENT_AREA" val="{&quot;left&quot;:&quot;46.2&quot;,&quot;top&quot;:&quot;70.75&quot;,&quot;width&quot;:&quot;568.5&quot;,&quot;height&quot;:&quot;316.3&quot;}"/>
  <p:tag name="KSO_WM_SLIDE_ID" val="custom2023023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1"/>
  <p:tag name="KSO_WM_UNIT_INDEX" val="1_1_1"/>
  <p:tag name="KSO_WM_UNIT_LAYERLEVEL" val="1_1_1"/>
  <p:tag name="KSO_WM_UNIT_LINE_FORE_SCHEMECOLOR_INDEX" val="5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2"/>
  <p:tag name="KSO_WM_UNIT_INDEX" val="1_1_2"/>
  <p:tag name="KSO_WM_UNIT_LAYERLEVEL" val="1_1_1"/>
  <p:tag name="KSO_WM_UNIT_LINE_FORE_SCHEMECOLOR_INDEX" val="5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1"/>
  <p:tag name="KSO_WM_UNIT_INDEX" val="1_2_1"/>
  <p:tag name="KSO_WM_UNIT_LAYERLEVEL" val="1_1_1"/>
  <p:tag name="KSO_WM_UNIT_LINE_FORE_SCHEMECOLOR_INDEX" val="5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2"/>
  <p:tag name="KSO_WM_UNIT_INDEX" val="1_2_2"/>
  <p:tag name="KSO_WM_UNIT_LAYERLEVEL" val="1_1_1"/>
  <p:tag name="KSO_WM_UNIT_LINE_FORE_SCHEMECOLOR_INDEX" val="5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3">
      <a:dk1>
        <a:srgbClr val="000000"/>
      </a:dk1>
      <a:lt1>
        <a:srgbClr val="FFFFFF"/>
      </a:lt1>
      <a:dk2>
        <a:srgbClr val="768395"/>
      </a:dk2>
      <a:lt2>
        <a:srgbClr val="E3E6E9"/>
      </a:lt2>
      <a:accent1>
        <a:srgbClr val="2F555D"/>
      </a:accent1>
      <a:accent2>
        <a:srgbClr val="B7524D"/>
      </a:accent2>
      <a:accent3>
        <a:srgbClr val="654D25"/>
      </a:accent3>
      <a:accent4>
        <a:srgbClr val="EBA961"/>
      </a:accent4>
      <a:accent5>
        <a:srgbClr val="46ACBA"/>
      </a:accent5>
      <a:accent6>
        <a:srgbClr val="8DA6AA"/>
      </a:accent6>
      <a:hlink>
        <a:srgbClr val="FF0000"/>
      </a:hlink>
      <a:folHlink>
        <a:srgbClr val="E61AD0"/>
      </a:folHlink>
    </a:clrScheme>
    <a:fontScheme name="自定义 14">
      <a:majorFont>
        <a:latin typeface="汉仪古隶简"/>
        <a:ea typeface="汉仪古隶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rgbClr val="1F6E8E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7">
      <vt:lpstr>Arial</vt:lpstr>
      <vt:lpstr>Calibri</vt:lpstr>
      <vt:lpstr>汉仪古隶简</vt:lpstr>
      <vt:lpstr>MiSans Normal</vt:lpstr>
      <vt:lpstr>Calibri Light</vt:lpstr>
      <vt:lpstr>Wingdings</vt:lpstr>
      <vt:lpstr>獅尾XD珍珠SC-Light</vt:lpstr>
      <vt:lpstr>宋体</vt:lpstr>
      <vt:lpstr>微软雅黑</vt:lpstr>
      <vt:lpstr>Office Theme</vt:lpstr>
      <vt:lpstr>2024年团圆快活的春节</vt:lpstr>
      <vt:lpstr>目录</vt:lpstr>
      <vt:lpstr>春节的起源和历史</vt:lpstr>
      <vt:lpstr>春节的起源</vt:lpstr>
      <vt:lpstr>春节的历史发展</vt:lpstr>
      <vt:lpstr>春节的文化内涵</vt:lpstr>
      <vt:lpstr>2024年春节的特点</vt:lpstr>
      <vt:lpstr>团圆氛围浓厚</vt:lpstr>
      <vt:lpstr>欢快祥和的氛围</vt:lpstr>
      <vt:lpstr>丰富多彩的民俗活动</vt:lpstr>
      <vt:lpstr>美食文化盛行</vt:lpstr>
      <vt:lpstr>春节的传统习俗</vt:lpstr>
      <vt:lpstr>贴春联和年画</vt:lpstr>
      <vt:lpstr>拜年祭祖</vt:lpstr>
      <vt:lpstr>吃年夜饭</vt:lpstr>
      <vt:lpstr>放烟花爆竹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2024-09-05T06:44:00.403</cp:lastPrinted>
  <dcterms:created xsi:type="dcterms:W3CDTF">2024-09-04T22:44:00Z</dcterms:created>
  <dcterms:modified xsi:type="dcterms:W3CDTF">2024-09-04T22:44:03Z</dcterms:modified>
</cp:coreProperties>
</file>