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2CB02-55CC-4C63-8FB7-35F698019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59763-DBCA-4E85-A271-DBA07DF3E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B457A-E8CD-4179-AC0E-29E940B52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4BEE3-16AC-4423-8660-9FE9DCF59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2C1190-D893-45FF-9BDD-02E049556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3E862D-9D20-48BA-A812-CD250776F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587358-0FF2-4478-B455-CA0DE59C9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6D539-4819-4F77-AE5C-8D6579875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C8597-C84B-4E33-8674-B2F30160F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2BDA4-E152-4C46-9831-BD50E6DAB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BDECB-D9FC-48D3-89BC-B9E90FC53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21026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企业减负工作总结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企业减负政策回顾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企业减负工作实施情况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企业减负工作成效分析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企业减负工作存在的问题与挑战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未来企业减负工作展望与建议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当前经济形势下，企业面临较大的经营压力，减负工作旨在缓解企业负担，激发市场活力。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应对经济下行压力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优化营商环境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推动高质量发展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42" r="20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通过减轻企业负担，降低企业经营成本，提高市场竞争力，进一步优化营商环境。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减负工作有利于企业加大研发投入、提高创新能力，从而推动经济高质量发展。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提出针对性的改进建议，如完善政策体系、加强政策宣传、加大监督力度等。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分析政策措施对企业经营、市场活力、创新能力等方面的影响及成效。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汇报各级政府在减税降费、降低融资成本、减轻社会保险负担等方面的政策措施。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探讨当前减负工作中存在的问题和不足，如政策落实不到位、减负效果不明显等。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政策措施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企业减负政策回顾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805" b="118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258" b="1125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国家层面政策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减税降费政策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国家实施大规模减税降费政策，包括降低增值税税率、提高个人所得税起征点、减免小微企业税费等，以减轻企业负担，激发市场活力。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降低社会保险费率政策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国家降低社会保险费率，减轻企业社保缴费负担，同时确保职工社保待遇不受影响。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优化营商环境政策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国家出台一系列优化营商环境的政策，包括简化审批流程、缩短审批时间、降低制度性交易成本等，为企业创造更加良好的经营环境。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降低企业用电成本政策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地方政府通过降低企业用电价格、实行指导制度控制风电、光伏发电价格等方式，降低企业用电成本，提高企业竞争力。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支持企业融资政策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地方政府出台支持企业融资的政策，如设立政府引导基金、提供贷款担保等，缓解企业融资难、融资贵的问题。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地方税费减免政策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地方政府根据当地实际情况，出台一系列地方税费减免政策，如减免房产税、城镇土地使用税等，以支持当地企业发展。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地方层面政策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行业补贴政策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为鼓励特定行业或领域的发展，国家和地方政府出台相应的补贴政策，如对新能源汽车的购车补贴、对农业生产的种粮补贴等。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行业税收优惠政策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针对特定行业或领域，国家出台相应的税收优惠政策，如高新技术企业所得税优惠、软件企业增值税即征即退等，以支持相关行业发展。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行业准入政策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针对部分行业存在的产能过剩、过度竞争等问题，国家出台相应的行业准入政策，提高行业准入门槛，优化行业结构。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792" r="1579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333" r="15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行业层面政策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企业减负工作实施情况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减税政策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全面推开营改增试点，将建筑业、房地产业、金融业、生活服务业纳入试点范围，确保所有行业税负只减不增。同时，落实好研发费用加计扣除、固定资产加速折旧、高新技术企业所得税优惠等税收优惠政策。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1917" r="119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降费政策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取消或停征中央设立的行政事业性收费，减少政府性基金，降低企业用电、用气、物流等成本。阶段性降低企业职工基本养老保险单位缴费比例、失业保险及工伤保险费率。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减税降费效果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通过实施一系列减税降费政策，有效减轻了企业负担，激发了市场活力，促进了经济高质量发展。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减税降费实施情况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375" r="2137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引导金融机构降低贷款利率，加大对小微企业的支持力度。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贷款利率下调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完善融资担保体系，降低担保费率，扩大担保覆盖面，为企业提供融资支持。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融资担保支持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鼓励企业通过发行股票、债券等直接融资方式筹集资金，降低融资成本。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直接融资支持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通过降低贷款利率、提供融资担保和直接融资支持等措施，有效降低了企业融资成本，缓解了企业融资难、融资贵问题。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降低融资成本效果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降低融资成本实施情况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降低制度性交易成本实施情况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简化审批流程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深化“放管服”改革，简化行政审批流程，减少审批环节和时限，提高审批效率。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加强监管和执法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加强市场监管和执法力度，打击各种乱收费、乱摊派等违法行为，维护市场秩序和企业合法权益。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降低中介服务费用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规范中介服务市场，降低中介服务费用，减轻企业负担。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降低制度性交易成本效果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通过简化审批流程、降低中介服务费用和加强监管和执法等措施，有效降低了企业制度性交易成本，提高了企业运营效率和市场竞争力。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https://d.book118.com/587121026156006046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2024-09-22T04:39:36.916</cp:lastPrinted>
  <dcterms:created xsi:type="dcterms:W3CDTF">2024-09-21T20:39:36Z</dcterms:created>
  <dcterms:modified xsi:type="dcterms:W3CDTF">2024-09-21T20:39:39Z</dcterms:modified>
</cp:coreProperties>
</file>