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18FAD-5D9F-47FE-A61D-27D68ABC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3735A-4B2A-4670-AA7E-612E37F2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E5D7A-C325-4EEC-AD2A-9754E11F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BCED6-F0C2-4383-9192-EC391178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A3075-AB98-4471-B8DE-EF3A44E7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5ECF0-0D66-49E6-A642-608B888E4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049B0-4C30-4ECE-8FCD-2517E20D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BE7C4-CCD7-4418-A340-189D4F25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D3DF1-1D76-4289-9023-E2550D98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7FBA5-2181-4C20-93D1-F3D61069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38562-28CD-4CB6-A5B8-18ACC24D7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2010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护理收费标准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护理收费标准概述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护理服务项目及收费标准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护理收费标准的执行与监管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护理收费标准存在的问题与对策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随着医疗技术的进步和人们健康意识的提高，护理服务的需求日益增长，制定合理的护理收费标准对于保障患者的权益、规范护理服务市场、促进护理行业的可持续发展具有重要意义。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当前，我国护理收费标准存在一些问题，如收费标准不统一、收费标准偏低等，这些问题制约了护理服务质量的提升和行业的健康发展。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本报告主要针对护理收费标准进行深入分析，包括收费标准的制定依据、制定程序、执行情况等，旨在为政策制定者和行业从业者提供参考和借鉴。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护理收费标准概述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收费标准应公平合理，充分考虑患者和医疗机构的经济承受能力，避免过高或过低。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收费标准应基于科学合理的成本核算，反映护理服务的真实价值和技术含量。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收费标准应公开透明，便于患者了解和监督，增加收费的透明度。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收费标准应基于护理服务的成本进行核算，包括人力成本、药品成本、设备折旧等。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收费标准应考虑市场供求关系，根据市场需求和竞争状况进行合理定价。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收费标准应符合国家政策法规的规定，遵循相关法律法规的要求。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收费标准的制定依据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审核批准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收费标准制定后需经过相关部门的审核和批准，以确保标准的合理性和合法性。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根据调研分析、成本核算和价格评估的结果，制定合理的收费标准。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根据成本核算结果和市场供求关系，对护理服务价格进行评估。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对护理服务市场进行调研分析，了解市场需求、竞争状况和成本状况。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对护理服务成本进行科学合理的核算，包括人力成本、药品成本、设备折旧等。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护理服务项目及收费标准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基础护理服务项目及收费标准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基础护理服务项目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包括日常照料、清洁卫生、饮食起居等。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根据护理时间和护理难度进行收费，一般按照小时计费，价格在XX-XX元/小时之间。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包括康复护理、心理护理、营养指导等。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特殊护理服务项目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根据护理服务项目的不同，收费标准也不同，一般在XX-XX元/小时之间，同时也会根据服务天数和时长进行额外收费。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特殊护理服务项目及收费标准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https://d.book118.com/587122010100006041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2024-09-14T06:12:56.862</cp:lastPrinted>
  <dcterms:created xsi:type="dcterms:W3CDTF">2024-09-13T22:12:56Z</dcterms:created>
  <dcterms:modified xsi:type="dcterms:W3CDTF">2024-09-13T22:12:58Z</dcterms:modified>
</cp:coreProperties>
</file>