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809D9-B05E-482E-A963-D2C0A655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3B221-C7DA-4DD6-B2DA-B612F6499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94D29-F7B5-4855-B921-6A2DE6B57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5798D-CD66-42A8-BD4D-66178BAF0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A4119-5E51-4447-88B7-8A8E2AB6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CC643-514E-446E-9E92-58767303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C1FF5-3081-4AE8-91A9-4AD9834CD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51F10-6D74-404A-A215-C2395D2D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3C04C-19BD-4232-A66E-27313A64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CCF06-62C4-4272-9959-1B88F94BD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EB32F-CBEC-4B43-A2E3-8A818D565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202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讲座的活动方案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通过讲座，向公众传递主题相关的知识和信息，提高公众对该主题的认识和理解。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提高公众对主题的理解和认识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为相关领域的专家学者提供一个交流的平台，促进学术交流与合作，推动学术研究的深入发展。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通过讲座，激发学生对该领域的兴趣，培养更多的人才。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针对不同年级和学科的学生，提供与他们学习相关的讲座内容，满足他们的学习需求。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为教师提供与教学相关的讲座内容，提高教师的教学水平和质量。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针对社会公众的需求，提供通俗易懂、具有实用价值的讲座内容。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分析相关领域的学术研究动态和趋势，了解学术界对该主题的关注点和发展方向。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了解社会对人才的需求情况，分析该领域人才市场的现状和发展趋势。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分析社会公众对该主题的关注度和需求情况，了解公众对该主题的认知程度和期望。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确保讲座主题明确，具有吸引力和针对性，能够满足参与者的需求和兴趣。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确保主题具有价值，能够为参与者带来实际收益或启发，提升其认知水平和思维能力。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主题调研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在设定主题前，进行市场调研和用户需求分析，了解参与者关注的话题和热点，提高讲座的针对性和实用性。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根据主题和参与者的需求，选择具有相关经验和专业知识的讲师，确保讲座内容的权威性和深度。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发出正式邀请函，明确讲座的时间、地点、主题和报酬等事项，确保讲师能够接受邀请并准备讲座。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讲师邀请函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与讲师协调，确定讲座的具体内容和时间安排，确保讲座的顺利进行和高质量的呈现。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讲师协调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讲师邀请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选择适合讲座规模的场地，确保场地设施完备、舒适，能够满足参与者的需求。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333" r="22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根据主题和参与者的特点，设计场地的布置风格，营造出符合讲座氛围的环境。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布置风格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在布置场地时，检查音响、灯光、投影等设备是否正常工作，确保讲座的顺利进行。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设计吸引人的宣传语、海报和宣传材料，突出讲座的主题和亮点，吸引更多人关注和参与。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选择多种宣传渠道，如社交媒体、网站、邮件等，提高讲座的知名度和参与度。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制定有效的推广策略，如合作推广、口碑推广等，提高讲座的影响力和知名度。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30" r="16630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6" r="18606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主持人简短介绍自己和本次讲座的主题，欢迎听众的到来。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主持人对本次讲座的目的、内容进行简明扼要的介绍，激发听众的兴趣和参与度。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主持人介绍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开场致辞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https://d.book118.com/587122026003006042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2024-09-15T01:29:46.788</cp:lastPrinted>
  <dcterms:created xsi:type="dcterms:W3CDTF">2024-09-14T17:29:46Z</dcterms:created>
  <dcterms:modified xsi:type="dcterms:W3CDTF">2024-09-14T17:29:48Z</dcterms:modified>
</cp:coreProperties>
</file>