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3DD0FB-5670-47AF-8AA0-B59F73D7AE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F898CB-3064-438E-9F22-165700040D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2E2178-6FFE-4CCF-A414-F604116EBE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F2BA0E3-15F5-4EC4-A0D2-A9ABB66D98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467D4C1-9D3E-4159-AF4F-2AD6B4C6ED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1F50343-D0CC-4726-85A1-EF0B5984F9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3E727AD-2722-41B9-AECC-217E32A9CD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358AF7-C9B4-4F0F-8FD6-FCF2B9BEDC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E9ABF4A-DFB2-4A1D-8912-FCFAF31F38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58443D-3108-408C-AF26-E857AB0F3F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1E47D5-53AE-4B88-A28D-15EAB10185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pn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87122121134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科学家故事的启示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202X-12-30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科学家们的成长历程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科学发现的背后故事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科学家们的品质与价值观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科学与社会的关系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科学家故事的启示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科学家们的成长历程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许多科学家从小就接受了良好的家庭教育，父母为他们提供了丰富的知识和学习资源，培养了他们的好奇心和求知欲。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科学家们通常在早期教育阶段就展现出了对科学的浓厚兴趣，他们通过参加科学俱乐部、实验室参观等方式，培养了科学素养和实验技能。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家庭背景与教育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早期教育的重要性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良好的家庭教育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发现自己的兴趣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科学家们在成长过程中逐渐发现了自己的兴趣和专长，他们通过自学、参加竞赛、研究项目等方式，深入了解自己感兴趣的领域，并不断挖掘自己的天赋。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持续学习的动力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科学家们对科学知识充满热情，他们不断学习新知识、探索新领域，通过不断积累知识和经验，逐渐成为各自领域的专家。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兴趣与天赋的发掘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科学家们在学术研究领域取得了卓越的成果，他们通过发表论文、申请专利等方式，为科学界和人类社会做出了重要贡献。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学术研究与成果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科学家们的职业发展通常与他们的学术研究密切相关，他们通过不断努力和探索，逐渐成为各自领域的领军人物，获得了广泛的认可和荣誉。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职业发展与机遇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学术与职业发展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科学发现的背后故事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灵感来源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科学家们的灵感往往来源于日常生活中的点滴，如观察、阅读、交流等，这些点滴激发了他们的好奇心和探索欲望。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创意过程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科学家们通过不断思考、实验和尝试，将灵感转化为具体的科学发现。这个过程需要丰富的想象力、创新思维和扎实的专业知识。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灵感来源与创意过程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实验与研究的艰辛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实验失败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科学实验常常面临失败和挫折，科学家们需要具备坚韧不拔的精神，从失败中汲取教训，不断调整和完善实验方案。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研究压力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科学研究是一项长期而艰巨的任务，科学家们需要承受巨大的压力，包括学术竞争、经费压力和时间限制等，他们需要保持专注和毅力，以完成研究任务。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学术竞争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科学研究领域充满了竞争，科学家们需要不断提高自己的学术水平和创新能力，以在竞争中脱颖而出。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学术合作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科学研究往往需要团队合作和跨学科交流，科学家们需要具备合作精神和沟通能力，以共同推进科学研究的进步。同时，学术合作也有助于解决复杂问题、共享资源和成果，促进学术共同发展。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学术竞争与合作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科学家们的品质与价值观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https://d.book118.com/587122121134006032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2024-09-05T17:49:53.053</cp:lastPrinted>
  <dcterms:created xsi:type="dcterms:W3CDTF">2024-09-05T09:49:53Z</dcterms:created>
  <dcterms:modified xsi:type="dcterms:W3CDTF">2024-09-05T09:49:55Z</dcterms:modified>
</cp:coreProperties>
</file>