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6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4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AF9C9-516A-4CD6-9B1F-A8A035DB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BB01E-BC18-4AA6-9664-DC8D716C0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BE10-BD0A-460C-83FE-AC5EDBDB7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0CF5E-6BEB-4608-B90A-530CC87BA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661BE9-545D-43C2-BFF1-856B5953F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1B1F7-7154-49B1-8BD3-3FFE8EAF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0C9A43-0178-4E3A-A02D-120758B2B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1B617-A8E4-41F9-A747-482FABDBA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6A555-14CB-465E-A8F0-E5D6B8D1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785EC-828B-4118-9F3F-32F78E389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82562-7AA5-4403-B64D-F2DC998BA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671" r:id="rId2"/>
    <p:sldLayoutId id="2147498672" r:id="rId3"/>
    <p:sldLayoutId id="2147498673" r:id="rId4"/>
    <p:sldLayoutId id="2147498674" r:id="rId5"/>
    <p:sldLayoutId id="2147498675" r:id="rId6"/>
    <p:sldLayoutId id="2147498676" r:id="rId7"/>
    <p:sldLayoutId id="2147498677" r:id="rId8"/>
    <p:sldLayoutId id="2147498678" r:id="rId9"/>
    <p:sldLayoutId id="2147498679" r:id="rId10"/>
    <p:sldLayoutId id="214749868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22142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高段数学绘本阅读教学设计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教学反思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2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掌握高段数学绘本的基本概念和特点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理解高段数学绘本在数学教育中的重要性和作用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掌握高段数学绘本阅读的方法和技巧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了解高段数学绘本的创作背景和历史发展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8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提高学生的数学思维能力和创新能力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培养学生运用数学知识解决实际问题的能力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增强学生的自主学习和合作学习能力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提升学生的数学语言表达和交流能力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3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培养学生对数学的兴趣和热爱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增强学生学习数学的自信心和成就感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引导学生感受数学的美和魅力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培养学生积极向上的情感态度和价值观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https://d.book118.com/587122142004006045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高段数学绘本阅读教学设计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2024-09-19T15:36:11.686</cp:lastPrinted>
  <dcterms:created xsi:type="dcterms:W3CDTF">2024-09-19T07:36:11Z</dcterms:created>
  <dcterms:modified xsi:type="dcterms:W3CDTF">2024-09-19T07:36:13Z</dcterms:modified>
</cp:coreProperties>
</file>