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8D972-9EE2-4F6E-B9D3-CAFDE3727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CA3B0-0388-4357-9D27-FAB23C68E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A32EC-C86E-41E4-BB98-1DA9D633C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C598EB-4961-4BF4-9B7B-2BFA3FC46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5E4EE8-447C-4863-9447-A6445FB35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504CF2-6F51-4EBC-9E39-352D0C7C3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B4F673-95FD-4063-A543-4376D31E1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B3BE56-7039-42C6-8BE0-67CF93308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39D125-7F20-4F3F-9EC0-CE491FD53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E4B2A-8EF0-48C3-9F29-BDED203B2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0AC31-8EDA-4E32-9834-D90165298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2303206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公文写作实务课件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公文写作概述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公文写作的语言与技巧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公文写作的实践应用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公文写作的规范与标准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公文写作的常见问题与对策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公文写作的案例分析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公文写作概述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公文是公务文书的简称，是机关、团体、企事业单位在处理公务时使用的具有特定格式和用途的文字材料。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具有权威性、规范性、实用性、时效性和保密性等特点。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公文写作的基本要求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公文的内容必须准确无误，表述清楚，不能含糊不清或产生歧义。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公文的语言要简练明了，言简意赅，避免冗长和繁琐的表述。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公文的格式和用语要符合规范，不得随意更改或创造。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公文的结构要清晰，层次分明，条理清晰，方便阅读和理解。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根据用途和内容，公文可以分为行政公文、事务公文、商务公文等不同种类。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每种公文都有特定的格式要求，包括标题、主送机关、正文、附件、发文机关等部分。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公文的种类与格式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公文写作的语言与技巧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公文语言必须准确无误，严谨周密，不能含糊其辞、模棱两可。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公文语言要简练明快，言简意赅，避免冗长繁琐的句子和不必要的修饰。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公文语言要平实客观，不夸张、不浮华，直接陈述事实和要求。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平实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公文语言要符合语法和修辞规范，避免口语化和俚语，使用正式、专业的表达方式。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公文的语言特点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公文的表达方式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用客观、平实的语言陈述事实和事件，重点突出，条理清晰。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对事物进行解释和阐述，要求准确、简明、扼要。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对观点和立场进行论证和阐述，要求逻辑严密、论据充分。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对事物进行形象生动的描绘和刻画，要求准确、具体、生动。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叙述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说明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议论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通过比较相似的事物或情况来阐明问题或观点。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类比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通过列举多个相似的事物或情况来加强语气或表达效果。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排比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用某一事物的特征来代替该事物的名称，以突出事物的特点。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借代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用反义词或反义表达方式来加强语气或表达效果。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反语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公文的修辞手法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https://d.book118.com/587123032060006025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2024-08-29T22:08:57.938</cp:lastPrinted>
  <dcterms:created xsi:type="dcterms:W3CDTF">2024-08-29T14:08:57Z</dcterms:created>
  <dcterms:modified xsi:type="dcterms:W3CDTF">2024-08-29T14:09:00Z</dcterms:modified>
</cp:coreProperties>
</file>