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A3B69-5227-4AEF-BED2-4B52D36FD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8795B-5A3E-4B84-ABCF-38EFFD792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83F12-0C38-4B4F-8F4E-E44A8ED90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407EB-3F2B-4904-946F-8374A6734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6D52E2-5C44-490F-89A0-4C8BE1728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EF755-ECBB-45F3-81C6-07C381D70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8D60E5-0A37-43AC-8473-025493A72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53705-3F8A-44A3-9B4B-6B489C571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81B76-F701-40AF-A9DB-A70BBA52E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D870D-DE11-4128-81C7-5BD8BDF28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E8F6B-A3A0-4B7D-8ED6-8E4B86C99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24045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肺灌洗术中预防感染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肺灌洗术简介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感染的预防药物使用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感染的预防并发症处理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肺灌洗术的未来展望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肺灌洗术简介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6" y="841294"/>
            <a:ext cx="4968572" cy="5706182"/>
            <a:chOff x="6824386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50" r="1665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75" r="16675"/>
            <a:stretch>
              <a:fillRect/>
            </a:stretch>
          </p:blipFill>
          <p:spPr>
            <a:xfrm>
              <a:off x="6824386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6667" b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肺灌洗术是一种通过支气管镜引导，将生理盐水或药物溶液灌入肺部，然后通过吸引、冲洗等手段清除肺部沉积物、炎症细胞和病原体的治疗方法。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肺灌洗术的定义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肺灌洗术主要用于清除长期接触粉尘作业人员肺部沉积的粉尘，改善症状，延缓病情进展。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尘肺病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对于慢性阻塞性肺疾病患者，肺灌洗术可以清除气道分泌物，改善通气功能。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对于某些肺部感染，如肺炎、肺脓肿等，肺灌洗术可以清除病原菌，促进炎症消退。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肺灌洗术的适应症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严重高血压、糖尿病等基础疾病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患者需在病情稳定的情况下进行肺灌洗术。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严重心肺功能不全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由于肺灌洗术会对心肺功能造成一定负担，因此严重心肺功能不全的患者应慎用。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严重出血倾向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肺灌洗术可能导致气道出血，严重出血倾向的患者应避免进行此项治疗。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肺灌洗术的禁忌症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严格无菌操作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手术室环境消毒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确保手术室空气、表面和物品的清洁和消毒，减少手术过程中细菌的污染。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手术器械和敷料灭菌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所有手术器械和敷料应经过严格的灭菌处理，确保无菌状态。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手术人员手部消毒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手术人员需进行手部清洁和消毒，穿戴无菌手套和手术衣。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对患者进行全面的评估，了解其身体状况、感染风险和免疫状态。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根据患者的具体情况，在术前适当使用抗生素，降低感染风险。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预防性抗生素使用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确保患者呼吸道通畅，控制呼吸道炎症，做好术前宣教和心理疏导。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保持手术室环境稳定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确保手术室的温度、湿度和空气洁净度在适宜范围内。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规范手术操作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遵循手术操作规范，避免手术过程中的污染和损伤。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严格控制手术室人员数量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减少手术室内的人员流动，降低交叉感染的风险。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定期观察患者的体温、呼吸、伤口等情况，及时发现和处理感染征象。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根据患者的具体情况，在术后继续使用抗生素，预防感染。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预防性抗生素使用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向患者及家属介绍术后注意事项，指导其做好自我护理和观察。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术后宣教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术后护理与观察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感染的预防药物使用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https://d.book118.com/587124045036006044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2024-09-18T12:10:42.273</cp:lastPrinted>
  <dcterms:created xsi:type="dcterms:W3CDTF">2024-09-18T04:10:42Z</dcterms:created>
  <dcterms:modified xsi:type="dcterms:W3CDTF">2024-09-18T04:10:44Z</dcterms:modified>
</cp:coreProperties>
</file>