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921C6-CD8C-4C05-B42B-26C3181AB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CE6A4-2305-45E6-A399-7AF582ABE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2BFF0-3C52-4876-B1DA-1F0F63A7B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853C2-F909-4B85-9B65-FD883205A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7DC8B5-2509-40D4-8A16-D67EAF72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8E573D-225E-42E8-BE23-FA9B208A7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9EA2EF-4077-4E7A-84F9-D6F831B70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E7292-C5DD-4F2B-9020-11627FB9F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2DD0E-1200-4827-B560-8DD90CFBC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5504B-F043-4CE6-BD30-427D65163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5DDE4-DFB2-425D-A0C4-A6B5E2A5B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25051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2023年台积电张忠谋的经营哲学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张忠谋的经营哲学核心理念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台积电在张忠谋经营哲学下的实践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张忠谋经营哲学对台积电的影响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台积电在张忠谋经营哲学下的挑战与应对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08" b="1780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张忠谋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张忠谋是台积电的创始人之一，也是该公司的长期领导者，对于台积电的成功和半导体行业的发展有着深远的影响。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台积电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台积电是全球最大的半导体制造公司之一，专注于集成电路制造服务。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台积电与张忠谋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074" b="2107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引领企业发展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经营哲学是企业发展的灵魂和纲领，能够为企业指明方向，提供行动指南。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经营哲学是企业文化的核心，能够影响员工的行为和态度，形成独特的企业氛围。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优秀的经营哲学能够帮助企业在激烈的市场竞争中脱颖而出，实现可持续发展。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经营哲学的重要性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张忠谋的经营哲学核心理念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张忠谋强调企业经营中诚信的重要性，认为诚信是建立长期商业关系的基础。他倡导员工对客户、供应商和合作伙伴始终保持诚实和透明。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张忠谋注重培养员工的正直品质，鼓励员工勇于承担责任，坚守道德底线，不为谋取私利而损害公司利益。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坚守诚信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正直品质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诚信正直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1063" r="11063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张忠谋认为企业应该不断追求卓越，提高产品质量和服务水平。他强调员工要持续学习、创新，力求在每个环节都做到最好。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张忠谋非常重视客户满意度，要求企业紧密关注客户需求，提供超越客户期望的产品和服务。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精益求精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追求卓越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10" r="32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张忠谋强调团队合作的重要性，鼓励员工跨部门、跨层级协作，共同解决问题。他认为一个团结的团队能够产生更大的力量。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张忠谋倡导开放、坦诚的沟通氛围，让员工敢于表达自己的想法和意见。他认为良好的沟通有助于增强团队凝聚力和创造力。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开放沟通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张忠谋非常注重企业社会责任，特别是在环保方面。他要求企业采取环保措施，降低生产过程中的能耗和排放，致力于可持续发展。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张忠谋积极投身公益事业，支持教育、扶贫等社会公益事业的发展。他认为企业应该回馈社会，为社会的进步和发展做出贡献。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公益事业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台积电在张忠谋经营哲学下的实践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不断追求技术领先地位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台积电在张忠谋的领导下，始终将技术创新作为核心竞争力，不断投入研发，推动半导体技术的进步。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鼓励员工创新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公司鼓励员工提出新想法和解决方案，通过内部创新竞赛和奖励机制激发员工的创新活力。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与全球合作伙伴共同创新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台积电积极与全球领先的科技公司合作，共同研发新技术和产品，实现技术突破和市场拓展。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台积电坚持高品质标准，从原材料采购到生产流程、产品检测等各个环节都严格把控，确保产品质量达到国际一流水平。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公司不断优化生产流程，提高生产效率和产品良率，降低成本，为客户提供更优质的产品和服务。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持续改进生产流程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台积电与供应商建立紧密的合作关系，确保原材料和零部件的高品质和稳定供应，从源头上保障产品品质。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品质至上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提供全方位服务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台积电为客户提供从产品设计、制造到封装测试等全方位的服务，确保客户的项目能够顺利推进。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不断优化客户服务体验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公司不断改进客户服务流程，提高服务响应速度和服务质量，让客户感受到贴心、专业的服务。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公司注重与客户的沟通和交流，深入了解客户的需求和期望，为客户提供个性化的解决方案。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455" r="1645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https://d.book118.com/587125051142006042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2024-09-16T05:39:10.963</cp:lastPrinted>
  <dcterms:created xsi:type="dcterms:W3CDTF">2024-09-15T21:39:10Z</dcterms:created>
  <dcterms:modified xsi:type="dcterms:W3CDTF">2024-09-15T21:39:12Z</dcterms:modified>
</cp:coreProperties>
</file>