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F6B0B-75C4-4834-AB28-1DD2C1B7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2E36F-2392-4148-BA92-13691A871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A61A1-3065-44AD-91C0-E891AA2D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48F4B-2F4B-49D8-9136-FCD1E2E5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A2D43-8975-49A6-9E82-B4260B06B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5242E-D481-4292-816D-727D9533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46E74F-24D9-4433-ACED-C1FE980E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ED1ED-E9D8-4117-830C-FE9AAEF4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59CBF-D0F1-41C9-ABA4-50633599D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1C0BB-A16F-47BE-820E-0191B76F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D4E09-19E9-4574-928D-834991FCC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5124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营销问题与对策研究方向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随着市场竞争的加剧，企业越来越重视营销策略的制定和实施，以吸引和保留客户。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营销问题与对策研究对于企业提高市场竞争力、优化资源配置、提升品牌形象等方面具有重要意义。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研究营销问题与对策有助于推动企业营销实践的发展，为企业在激烈的市场竞争中取得优势。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本研究主要关注企业营销实践中存在的问题和对策，包括产品、价格、渠道、促销等方面的策略。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本研究采用文献综述、案例分析和实证研究等方法，对营销问题与对策进行深入探讨，旨在为企业提供实用的指导和建议。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研究范围和方法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00" r="21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市场定位是营销策略的核心，如果市场定位不准确，会导致产品无法满足目标客户的需求，进而影响销售业绩。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在制定营销策略时，需要明确目标客户群体，了解他们的需求、偏好和消费习惯，以便更好地定位产品和服务。如果市场定位不准确，可能会使产品在市场上显得过于宽泛或过于狭窄，导致潜在客户无法找到合适的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产品策略是营销策略的重要组成部分，如果产品策略不当，会导致产品缺乏竞争力或不符合市场需求。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企业在制定产品策略时，需要考虑产品的差异化、品质、功能、价格等因素，以确保产品在市场上具有竞争力。如果产品策略不当，可能会导致产品缺乏特色或性价比不高，使消费者失去购买意愿。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价格策略是营销策略中的关键环节，如果价格策略不合理，会导致产品难以销售或利润过低。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企业在制定价格策略时，需要考虑成本、市场需求、竞争状况等因素，以制定出合理的价格。如果价格策略不合理，可能会导致产品定价过高或过低，影响销售和利润。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渠道策略是营销策略的关键环节之一，如果渠道策略不当，会导致产品无法覆盖目标市场或销售效率低下。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企业在制定渠道策略时，需要考虑渠道类型、渠道成员选择、渠道管理等因素，以确保产品能够覆盖目标市场并提高销售效率。如果渠道策略不当，可能会导致渠道覆盖不足或过于冗余，影响销售业绩。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促销策略是营销策略的重要组成部分之一，如果促销策略不当，会导致消费者对产品失去兴趣或购买意愿降低。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企业在制定促销策略时，需要考虑促销方式、促销预算、促销时间等因素，以吸引消费者并提高其购买意愿。如果促销策略不当，可能会导致消费者对产品失去兴趣或产生负面印象，从而降低购买意愿。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对策研究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市场定位对策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市场定位是营销策略的核心，它决定了企业产品在市场中的竞争地位。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企业需要明确自身产品或服务的目标市场，了解目标客户的需求和偏好，从而制定相应的市场定位策略。这包括产品定位、品牌定位、竞争定位和市场区隔定位等多个方面。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https://d.book118.com/587125124021006043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2024-09-16T19:41:48.262</cp:lastPrinted>
  <dcterms:created xsi:type="dcterms:W3CDTF">2024-09-16T11:41:48Z</dcterms:created>
  <dcterms:modified xsi:type="dcterms:W3CDTF">2024-09-16T11:41:50Z</dcterms:modified>
</cp:coreProperties>
</file>