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F8B65A-1497-4B44-8067-DBF87EEB3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B37F47-64F7-43F2-B16E-DA7239D31C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4A10A8-5098-471B-BBA9-A84AF94B42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197CE1-C840-4CDF-896D-ABA2C35DC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0FA2B4-02ED-421D-9A96-79430A5086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0AE36C-186F-4225-A598-E88FBDC77A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CB3D65-DB61-47D8-B221-818B642FAE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B77B4D-1AF4-44D3-A91A-6BE54B80D8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03E18-A678-4A87-8867-3425CAE320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00E53-B11A-4EB0-A2E5-B67FC60F16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55A28D-E91B-41A2-8D4B-044F89C1A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25125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Python文件和数据格式化的实用工具与案例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Python文件操作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数据格式化基础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实用工具介绍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375" r="15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随着大数据时代的到来，数据处理已成为各行各业不可或缺的一部分。Python作为一种高效、易学的编程语言，在数据处理方面有着广泛的应用。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数据处理的重要性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处理数据时，经常需要将数据从一种格式转换为另一种格式，或者对文件进行格式化以满足特定需求。因此，了解Python中文件和数据格式化的实用工具与案例对于提高工作效率和应对不同情况都是非常有帮助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文件和数据格式化的需求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684" r="2368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Python提供了多种工具和技术用于数据清洗，如处理缺失值、异常值和重复数据等。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数据清洗</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Python支持将数据从一种格式转换为另一种格式，如将CSV文件转换为JSON格式或将Excel文件转换为SQL数据库等。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数据转换</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Python拥有强大的数据可视化库，如Matplotlib和Seaborn，可以将处理后的数据以图表形式直观地展现出来。</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数据可视化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Python可以编写脚本实现数据处理流程的自动化，提高工作效率和准确性。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自动化处理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Python在数据处理中的应用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Python文件操作</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295" b="42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35" b="16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889" r="288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文件的打开与关闭</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open()</a:t>
              </a:r>
              <a:r>
                <a:rPr lang="en-US" sz="900">
                  <a:latin typeface="Microsoft Yahei"/>
                  <a:ea typeface="Microsoft Yahei"/>
                  <a:cs typeface="Microsoft Yahei"/>
                </a:rPr>
                <a:t>函数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用于打开一个文件，并返回一个文件对象。可以指定打开模式（如读取、写入、追加等）。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close()</a:t>
              </a:r>
              <a:r>
                <a:rPr lang="en-US" sz="900">
                  <a:latin typeface="Microsoft Yahei"/>
                  <a:ea typeface="Microsoft Yahei"/>
                  <a:cs typeface="Microsoft Yahei"/>
                </a:rPr>
                <a:t>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用于关闭一个已打开的文件。关闭文件可以释放系统资源，同时确保文件内容的完整性。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with</a:t>
              </a:r>
              <a:r>
                <a:rPr lang="en-US" sz="900">
                  <a:latin typeface="Microsoft Yahei"/>
                  <a:ea typeface="Microsoft Yahei"/>
                  <a:cs typeface="Microsoft Yahei"/>
                </a:rPr>
                <a:t>语句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可以自动管理文件的打开和关闭，即使在处理文件时发生异常，也能保证文件被正确关闭。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67" r="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read()</a:t>
              </a:r>
              <a:r>
                <a:rPr lang="en-US" sz="900">
                  <a:solidFill>
                    <a:srgbClr val="FFFFFF">
                      <a:alpha val="100000"/>
                    </a:srgbClr>
                  </a:solidFill>
                  <a:latin typeface="Microsoft Yahei"/>
                  <a:ea typeface="Microsoft Yahei"/>
                  <a:cs typeface="Microsoft Yahei"/>
                </a:rPr>
                <a:t>方法：用于从文件中读取指定数量的字符或全部内容。</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readline()</a:t>
              </a:r>
              <a:r>
                <a:rPr lang="en-US" sz="900">
                  <a:solidFill>
                    <a:srgbClr val="FFFFFF">
                      <a:alpha val="100000"/>
                    </a:srgbClr>
                  </a:solidFill>
                  <a:latin typeface="Microsoft Yahei"/>
                  <a:ea typeface="Microsoft Yahei"/>
                  <a:cs typeface="Microsoft Yahei"/>
                </a:rPr>
                <a:t>和readlines()方法：分别用于读取文件中的一行和多行内容。</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文件的读取与写入</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write()</a:t>
            </a:r>
            <a:r>
              <a:rPr lang="en-US" sz="900">
                <a:solidFill>
                  <a:srgbClr val="FFFFFF">
                    <a:alpha val="100000"/>
                  </a:srgbClr>
                </a:solidFill>
                <a:latin typeface="Microsoft Yahei"/>
                <a:ea typeface="Microsoft Yahei"/>
                <a:cs typeface="Microsoft Yahei"/>
              </a:rPr>
              <a:t>方法：用于向文件中写入内容。需要注意的是，如果文件已存在，write()方法会覆盖原有内容。</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文件指针：可以通过文件对象的`seek()`方法来移动文件指针的位置，实现文件的随机访问。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路径存在性检查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可以使用`os.path.exists()`函数来检查指定路径是否存在。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os.path</a:t>
            </a:r>
            <a:r>
              <a:rPr lang="en-US" sz="900">
                <a:solidFill>
                  <a:srgbClr val="FFFFFF">
                    <a:alpha val="100000"/>
                  </a:srgbClr>
                </a:solidFill>
                <a:latin typeface="Microsoft Yahei"/>
                <a:ea typeface="Microsoft Yahei"/>
                <a:cs typeface="Microsoft Yahei"/>
              </a:rPr>
              <a:t>模块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提供了一系列用于处理文件路径的函数，如`join()`、`split()`、`basename()`、`dirname()`等。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路径规范化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可以使用`os.path.normpath()`函数来规范化路径，消除路径中的冗余部分。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文件路径处理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文件编码处理</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在打开文件时，可以通过指定`encoding`参数来设置文件的编码方式，如UTF-8、GBK等。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编码转换</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可以使用Python内置的`codecs`模块来进行编码转换操作。</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编码错误处理</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在读取或写入文件时，如果遇到编码错误，可以通过指定`errors`参数来选择错误处理方式，如忽略、替换等。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编码指定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数据格式化基础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字典类型</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字典是Python中唯一的映射类型，采用键值对（key-value）的形式存储数据。</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元组类型</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元组是另一个数据类型，类似于列表，但元组的元素不能修改。</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列表类型</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列表是Python中使用最频繁的数据类型之一，可以完成大多数集合类的数据结构实现。</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数字类型</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Python支持整数、浮点数和复数，可以执行基本的数学运算。</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字符串类型</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字符串是由零个或多个字符组成的一种数据类型，用单引号或双引号表示。</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数据类型与变量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使用format()方法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format()方法提供了一种更灵活、更强大的字符串格式化方式。</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使用f-string</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f-string是Python 3.6引入的一种新的字符串格式化方式，可以在字符串中直接嵌入表达式。</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使用%操作符</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通过%操作符可以将变量值插入到字符串中，实现字符串的格式化。</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9473" r="19473"/>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字符串格式化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07" r="17407"/>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列表推导式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列表推导式是一种简洁的构造列表的方法，可以在一行代码中生成一个列表。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元组推导式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元组推导式的语法与列表推导式类似，但生成的是元组。</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列表和元组的转换</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Python提供了多种方法可以将列表和元组进行相互转换。</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列表与元组格式化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字典推导式是一种简洁的构造字典的方法，可以在一行代码中生成一个字典。</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字典推导式</a:t>
            </a:r>
          </a:p>
        </p:txBody>
      </p:sp>
      <p:pic>
        <p:nvPicPr>
          <p:cNvPr id="5" name="Picture 5"/>
          <p:cNvPicPr>
            <a:picLocks noChangeAspect="1"/>
          </p:cNvPicPr>
          <p:nvPr/>
        </p:nvPicPr>
        <p:blipFill>
          <a:blip r:embed="rId2"/>
          <a:srcRect l="9961" r="996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集合推导式的语法与列表推导式类似，但生成的是集合。</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集合推导式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Python提供了多种方法可以将字典和集合进行相互转换。</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字典和集合的转换</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字典与集合格式化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https://d.book118.com/587125125101006031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2024-09-03T18:09:23.137</cp:lastPrinted>
  <dcterms:created xsi:type="dcterms:W3CDTF">2024-09-03T10:09:23Z</dcterms:created>
  <dcterms:modified xsi:type="dcterms:W3CDTF">2024-09-03T10:09:25Z</dcterms:modified>
</cp:coreProperties>
</file>