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BED3F-6C2F-44B7-BE82-2D84EC87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7AFB8-E5F4-416B-8548-DF14273EC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65B45-25EE-4F89-A480-8E241B43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98945-441F-4416-B6AD-490CFD39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385AB-578C-493D-B913-A98A2D034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31E5D-C4C2-4430-A569-A0A78F31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47175-6A80-446B-AA75-8BFF132E1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5D69C-E8F6-4F23-80EB-F0DC82AC8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C52C2-FCB3-4D9A-BDAD-E8E3145F8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F9170-9074-4530-AF4A-09029C97A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82580-902F-4417-8B29-6DCA5036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5152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氧化铝项目成本分析与财务评估报告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氧化铝成本分析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财务评估指标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全球铝市场需求持续增长，推动氧化铝项目的发展。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国家政策支持铝产业发展，为氧化铝项目提供了良好的政策环境。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国内外铝土矿资源的开发和利用，为氧化铝项目提供了资源保障。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47" r="1664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实现环保达标，推动可持续发展。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提高氧化铝产量，满足市场需求。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优化生产工艺，降低生产成本。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建设规模：年产100万吨氧化铝。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建设内容：包括原料处理、溶出、沉降、分解、焙烧等生产工序及相应的辅助设施。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建设周期：24个月。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氧化铝成本分析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氧化铝项目的原材料主要包括铝土矿、化学品等，其成本占据了总成本的较大比重。在评估氧化铝项目时，需要详细了解原材料的采购渠道、价格波动以及成本控制措施。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对于原材料的采购，需要考虑供应商的可靠性、价格谈判能力以及运输成本等因素。合理的采购策略有助于降低原材料成本，提高项目的经济效益。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氧化铝的生产过程涉及多个环节，如原料处理、溶出、沉降、分解等。每个环节都有相应的成本支出，如设备维护、能源消耗、人工费用等。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提高生产效率是降低生产成本的有效途径。通过优化生产流程、改进设备维护和加强员工培训，可以提高生产效率，从而降低单位产品的生产成本。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氧化铝项目的运营过程中，会产生一定的销售费用，如市场推广、销售渠道建设等。这些费用对于项目的盈利水平产生直接影响，需要进行合理控制。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销售费用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管理费用包括人员工资、办公费用、差旅费等。优化管理流程、提高管理效率可以有效降低管理费用，提升项目的经济效益。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财务费用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财务费用主要包括贷款利息、汇率变动等因素引起的费用。在评估氧化铝项目时，需要考虑项目的融资方式和资金结构，以降低财务费用。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其他间接费用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其他间接费用包括环保费用、研发费用等。这些费用虽然不是直接生产成本，但对于项目的长期发展具有重要意义。合理安排环保投入和研发支出，有助于提升项目的竞争力和可持续发展能力。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间接费用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财务评估指标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投资回报率是衡量投资效益的重要指标，它表示投资的收益与投资成本的比率。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投资回报率是指项目投资所带来的年净利润与投资成本的比率。计算公式为：投资回报率 = （年净利润 / 投资成本）× 100%。通过比较不同项目的投资回报率，可以评估项目的盈利能力和投资潜力。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投资回报率（ROI）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内部收益率（IRR）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内部收益率是反映项目实际收益率的指标，它考虑了资金的时间价值。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内部收益率是指项目投资的净现值等于零的折现率。计算公式为：IRR = i1 + (i1 - i2) / (1 / P - 1 / A)，其中 i1、i2 分别为高低折现率，P 为投资现值，A 为项目未来现金流的折现值。IRR 能够更准确地反映项目的实际收益情况。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净现值是衡量项目经济效益的重要指标，它表示项目未来现金流的折现值与投资成本之差。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净现值是指项目投资的未来现金流的折现值与投资成本之差。计算公式为：NPV = Σ(CFt / (1 + r)^t) - IC，其中 CFt 为第 t 年的现金流量，r 为折现率，IC 为初始投资成本。NPV 越大，表明项目的经济效益越好。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净现值（NPV）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https://d.book118.com/587125152020006031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2024-09-03T03:09:06.395</cp:lastPrinted>
  <dcterms:created xsi:type="dcterms:W3CDTF">2024-09-02T19:09:06Z</dcterms:created>
  <dcterms:modified xsi:type="dcterms:W3CDTF">2024-09-02T19:09:08Z</dcterms:modified>
</cp:coreProperties>
</file>