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AA28A-DC6F-4E93-9BAA-E2F6B9B91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DC811F-9560-412E-B5CE-B668A96BC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03EDA0-66DB-4286-B7C6-266A1C586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2A1738-3028-4B50-A43C-74A69E4CB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10E2E3-69F2-49BD-93BA-C4EBF7AC7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CAC803-43EC-426E-9E15-FB3D188F8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5679BD-7418-47A9-97CD-F19510742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E37887-7872-47EC-8754-4444FD4FC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47499-DE85-492B-BAA3-42091357F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FDB3D3-F43D-4437-BC49-A8EF5491B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3A27BB-87BF-4309-9BE9-548F32893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12612101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适合全员学习的护理知识普及PPT\n## 1.护理的基本概念与重要性\n### 1.1护理的定义及其历史发展\n### 1.2护理在现代医疗体系中的地位\n### 1.3护理对患者康复的重要作用\n## 2.护理的基本技能与操作\n### 2.1基本生命体征的测量与观察\n### 2.2患者的生活护理与舒适关怀\n### 2.3药物管理与给药技巧\n## 3.护理的伦理与法律法规\n### 3.1护理伦理的基本原则与要求\n### 3.2护理法律法规的遵守与执行\n### 3.3患者隐私保护与权益维护\n## 4.护理的沟通技巧与心理护理\n### 4.1护理沟通的基本原则与方法\n### 4.2患者心理需求与心理问题的识别\n### 4.3心理护理的实施与效果评估\n## 5.护理的团队协作与管理\n### 5.1护理团队的组织与协作模式\n### 5.2护理质量管理与持续改进\n### 5.3护理安全与风险控制策略\n## 6.护理教育与职业发展\n### 6.1护理教育的层次与类型\n### 6.2护理职业发展规划与路径\n### 6.3护理行业的创新与未来发展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5400"/>
              <a:t>适合全员学习的护理知识普及PPT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护理的基本概念与重要性</a:t>
            </a:r>
            <a:endParaRPr/>
          </a:p>
        </p:txBody>
      </p:sp>
      <p:sp>
        <p:nvSpPr>
          <p:cNvPr id="1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1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1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护理是一门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专业学科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护理知识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健康照顾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等多个方面。</a:t>
                </a:r>
                <a:endParaRPr/>
              </a:p>
            </p:txBody>
          </p:sp>
          <p:sp>
            <p:nvSpPr>
              <p:cNvPr id="21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护理的定义</a:t>
                </a:r>
                <a:endParaRPr/>
              </a:p>
            </p:txBody>
          </p:sp>
          <p:sp>
            <p:nvSpPr>
              <p:cNvPr id="21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1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古代护理：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原始社会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时期，人们就开始关注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疾病照顾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草药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等方法缓解病痛。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中世纪护理：随着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宗教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的发展，护理逐渐与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慈善事业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相结合，出现了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修道院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等护理机构。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近现代护理：随着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的发展，护理逐渐发展为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专业学科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，出现了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护理学校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护士协会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等组织。</a:t>
                </a:r>
                <a:endParaRPr/>
              </a:p>
            </p:txBody>
          </p:sp>
          <p:sp>
            <p:nvSpPr>
              <p:cNvPr id="21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护理的历史发展</a:t>
                </a:r>
                <a:endParaRPr/>
              </a:p>
            </p:txBody>
          </p:sp>
          <p:sp>
            <p:nvSpPr>
              <p:cNvPr id="21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护理的定义及其历史发展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2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2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医疗体系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的重要组成部分，与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等环节相互关联，共同保障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代言人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，负责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患者的护理，促进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患者康复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2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护理在现代医疗体系中的重要性</a:t>
                </a:r>
                <a:endParaRPr/>
              </a:p>
            </p:txBody>
          </p:sp>
          <p:sp>
            <p:nvSpPr>
              <p:cNvPr id="22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3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照顾者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等服务。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助手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，协助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工作，提供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患者信息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病情反馈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医疗团队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，协调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各方资源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顺利进行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3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护理在现代医疗体系中的角色</a:t>
                </a:r>
                <a:endParaRPr/>
              </a:p>
            </p:txBody>
          </p:sp>
          <p:sp>
            <p:nvSpPr>
              <p:cNvPr id="23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护理在现代医疗体系中的地位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护理对患者康复的促进作用</a:t>
                </a:r>
                <a:endParaRPr/>
              </a:p>
            </p:txBody>
          </p:sp>
          <p:sp>
            <p:nvSpPr>
              <p:cNvPr id="24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护理，为患者提供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的护理服务，促进患者康复。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等方法，帮助患者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树立信心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治疗依从性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4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护理对患者康复的保障作用</a:t>
                </a:r>
                <a:endParaRPr/>
              </a:p>
            </p:txBody>
          </p:sp>
          <p:sp>
            <p:nvSpPr>
              <p:cNvPr id="2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患者的病情，为医生提供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准确信息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治疗方案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的有效性。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等措施，保障患者在治疗过程中的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4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护理对患者康复的重要作用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护理的基本技能与操作</a:t>
            </a:r>
            <a:endParaRPr/>
          </a:p>
        </p:txBody>
      </p:sp>
      <p:sp>
        <p:nvSpPr>
          <p:cNvPr id="25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基本生命体征的测量与观察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生命体征的测量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护理人员需要掌握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脉搏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基本生命体征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的测量方法。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测量工具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的使用方法和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测量规范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，确保测量结果的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</p:txBody>
          </p:sp>
          <p:pic>
            <p:nvPicPr>
              <p:cNvPr id="26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生命体征的观察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密切观察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，及时发现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异常情况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诊断依据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病情评估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治疗调整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依据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</p:txBody>
          </p:sp>
          <p:pic>
            <p:nvPicPr>
              <p:cNvPr id="26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</a:t>
                </a:r>
                <a:endParaRPr/>
              </a:p>
            </p:txBody>
          </p:sp>
          <p:sp>
            <p:nvSpPr>
              <p:cNvPr id="2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护理人员需要为患者提供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口腔护理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生活护理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，保障患者的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护理人员需要了解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患者的生活习惯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文化背景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，为患者提供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的护理服务。</a:t>
                </a:r>
                <a:endParaRPr/>
              </a:p>
            </p:txBody>
          </p:sp>
          <p:sp>
            <p:nvSpPr>
              <p:cNvPr id="2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舒适关怀</a:t>
                </a:r>
                <a:endParaRPr/>
              </a:p>
            </p:txBody>
          </p:sp>
          <p:sp>
            <p:nvSpPr>
              <p:cNvPr id="2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，为患者提供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心理安慰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，帮助患者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建立信心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护理人员需要为患者提供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舒适的环境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友好的态度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，让患者感受到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患者的生活护理与舒适关怀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药物管理</a:t>
                </a:r>
                <a:endParaRPr/>
              </a:p>
            </p:txBody>
          </p:sp>
          <p:sp>
            <p:nvSpPr>
              <p:cNvPr id="2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药物知识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药物种类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作用机制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用法用量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等，确保药物的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正确使用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，防止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药物滥用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药物错误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9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给药技巧</a:t>
                </a:r>
                <a:endParaRPr/>
              </a:p>
            </p:txBody>
          </p:sp>
          <p:sp>
            <p:nvSpPr>
              <p:cNvPr id="29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给药方法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等，确保药物的有效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护理人员需要关注患者的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用药反应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药物调整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依据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30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药物管理与给药技巧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护理的伦理与法律法规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护理伦理的基本原则与要求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护理伦理的基本原则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人格尊严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，保障患者的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护理人员需要具备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专业素养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道德品质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，为患者提供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的护理服务。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护理伦理的基本要求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诚实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，尊重患者的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隐私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患者，为患者提供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人性化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的护理服务。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护理法律法规的遵守与执行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护理法律法规的遵守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护理人员需要了解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护理法律法规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职业道德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权益保护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等方面。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法律法规，保障患者的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护理法律法规的执行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医嘱执行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承担责任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医疗纠纷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护理差错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等，确保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患者隐私保护与权益维护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患者隐私保护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隐私权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隐私信息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，防止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信息泄露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。</a:t>
                </a:r>
                <a:endParaRPr/>
              </a:p>
            </p:txBody>
          </p:sp>
          <p:pic>
            <p:nvPicPr>
              <p:cNvPr id="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4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患者权益维护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治疗选择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护理需求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知情权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同意权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</p:txBody>
          </p:sp>
          <p:pic>
            <p:nvPicPr>
              <p:cNvPr id="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https://d.book118.com/587126121016006043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适合全员学习的护理知识普及PPT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2024-09-16T19:02:18.780</cp:lastPrinted>
  <dcterms:created xsi:type="dcterms:W3CDTF">2024-09-16T11:02:18Z</dcterms:created>
  <dcterms:modified xsi:type="dcterms:W3CDTF">2024-09-16T11:02:20Z</dcterms:modified>
</cp:coreProperties>
</file>