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F6AB6-FA14-4438-BD43-DF3FEE8CD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B59B2-4C01-43D4-8795-283674F0B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F923C-3404-446E-9EAB-B3E735520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2E97A-6FF1-4145-B1EA-96443C73A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BFAA35-BA0F-4290-8A45-B0981047A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BF00FF-E84E-45E5-95B6-54D299D3C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9E445A-6E24-4A0D-8F1D-4F49205BB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0EE25-5BC6-4BF6-BA7A-2AD559125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8EBA5-B4A2-4E5E-AC61-F29738DD3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5087E-6E86-4320-A267-DF2B0260F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8BDF7-A5D9-4973-9AA6-894BB9E88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26151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高速公路安全_预防车辆劫持的方法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车辆劫持类型及特点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应急处置方案与流程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777" b="13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589" b="145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高速公路安全重要性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高速公路是现代交通体系的重要组成部分，其安全问题直接关系到人民群众的生命财产安全，影响社会稳定和经济发展。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车辆劫持的危害性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车辆劫持是一种严重的犯罪行为，不仅侵犯公民的人身自由和财产安全，还可能引发恶性交通事故，造成重大人员伤亡和财产损失。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预防车辆劫持的意义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通过采取有效的预防措施，可以降低车辆劫持的发生率，保障高速公路的通行安全，维护社会稳定和公共安全。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高速公路上车辆行驶速度快，车流量大，一旦发生事故往往后果严重，近年来高速公路交通事故呈上升趋势。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交通事故频发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高速公路沿线地区往往治安状况复杂，犯罪活动猖獗，车辆劫持等恶性犯罪事件时有发生。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犯罪活动猖獗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417" r="6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目前高速公路安全监管存在诸多漏洞和不足，如监控设施不完善、执法人员不足等，导致安全隐患无法及时发现和处理。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安全监管不足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高速公路安全现状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车辆劫持类型及特点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以非法占有为目的，通过暴力、威胁等手段强行劫取公私财物。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犯罪动机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167" r="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犯罪手段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250" r="10250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625" b="1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犯罪分子通常选择偏僻路段或服务区等地点，利用车辆速度快的优势实施抢劫。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抢劫型劫持往往具有突发性、暴力性和危险性，给受害人和公共安全带来严重威胁。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抢劫型劫持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出于政治、宗教或极端思想等原因，通过劫持车辆等恐怖手段制造社会恐慌和不安。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083" r="14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犯罪动机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犯罪分子可能利用爆炸物、枪支等武器对车辆进行攻击和劫持，以达到其恐怖目的。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犯罪手段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恐怖袭击型劫持具有预谋性、组织性和隐蔽性，对公共安全和社会稳定造成极大威胁。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犯罪特点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恐怖袭击型劫持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犯罪分子往往事先踩点、制定计划，选择有利时机和地点对目标车辆进行劫持。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犯罪动机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以获取非法利益为目的，通过团伙作案的方式实施车辆劫持等犯罪行为。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犯罪团伙型劫持具有团伙性、预谋性和流窜性，给公安机关的打击带来一定难度。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6125" b="6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犯罪团伙型劫持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注意观察周围环境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驾驶员在行驶过程中应时刻保持警惕，注意观察周围环境，特别是前后车辆和路边情况，发现可疑情况及时采取措施。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严格遵守高速公路交通规则，如保持安全车距、不超速、不疲劳驾驶等，减少事故发生的可能性。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通过定期的安全教育培训，提高驾驶员对高速公路安全的认识和理解，使其能够熟练掌握应对突发情况的技能。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提高驾驶员安全意识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" r="1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定期检查车辆安全性能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定期对车辆进行安全检查，确保车辆安全性能良好，如刹车系统、转向系统等，避免因车辆故障导致事故。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安装防盗装置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为车辆安装高质量的防盗装置，如方向盘锁、车轮锁等，增加车辆被劫持的难度。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配备安全锤和灭火器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在车内配备安全锤和灭火器，以便在紧急情况下破窗逃生或进行自救。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加强车辆安全防护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通过安装路面摄像头和交通流量监测器等设施，对高速公路进行实时监控，以便及时发现和处理异常情况。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加强路面监控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建立健全的高速公路紧急救援机制，包括救援队伍、救援设备和救援流程等，确保在发生车辆劫持等紧急情况时能够迅速响应并妥善处理。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建立紧急救援机制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高速公路管理部门应加强与警方的合作，共同打击高速公路上的犯罪行为，保障道路交通安全。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加强与警方的合作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完善高速公路监控体系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https://d.book118.com/587126151006006035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2024-09-09T06:12:42.297</cp:lastPrinted>
  <dcterms:created xsi:type="dcterms:W3CDTF">2024-09-08T22:12:42Z</dcterms:created>
  <dcterms:modified xsi:type="dcterms:W3CDTF">2024-09-08T22:12:44Z</dcterms:modified>
</cp:coreProperties>
</file>