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CEA5D-4CEE-49E7-A87A-DA577D87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91EA5-19CC-4C57-9F76-81D429654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6C1DF-C39C-457C-B5B0-FACAD786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85E32-6A11-4A13-A46D-F5C3718BB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D1346-128F-4D20-A445-1EEC7FE0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6878E3-79AF-417A-B6EE-93146615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361DF1-8AE7-472D-8934-F01E1C65F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31252-22C0-45B0-B3D2-E4A553ECA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CD726-0C2A-4D4A-90C5-CE9C6500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50788-7696-4333-8181-3BC3B38F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4E07B-CB8A-4837-AF57-132BA65F2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0062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电信运行维护工作总结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电信运行维护工作概况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电信网络运行维护情况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电信业务系统维护情况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电信运行维护工作中存在的问题与不足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电信运行维护工作改进措施与建议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深入剖析工作中存在的问题和不足，为改进和提升提供参考。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明确未来工作方向和目标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基于当前工作情况和行业发展趋势，明确下一阶段的工作方向和目标。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总结电信运行维护工作成果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对过去一段时间内电信运行维护工作的成果进行全面梳理和总结，展示工作成效。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包括网络设备的运行状况、故障处理、网络安全等方面的维护工作。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电信网络运行维护情况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涉及业务系统的日常维护、功能优化、故障排查等方面的内容。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业务系统维护情况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涵盖客户咨询、投诉处理、技术支持等客户服务工作的总结。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客户服务与支持情况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针对运行维护团队建设、人员培训、技能提升等方面的汇报。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团队建设与培训情况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电信运行维护工作概况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由经验丰富的网络工程师、系统管理员、数据库管理员、安全专家等组成。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维护团队人员构成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负责电信网络的日常监控、故障排除、优化改进、安全管理等工作，确保网络稳定、高效运行。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维护团队职责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维护团队组成及职责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包括定期检查硬件设备状态、监控网络性能、更新软件补丁等。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日常维护流程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遵守的规范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接收故障报告、分析故障原因、制定解决方案、实施修复措施、验证修复结果。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遵循国际电信联盟（ITU）相关标准和建议，以及公司内部制定的维护操作规范和流程。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维护工作流程及规范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通过调整网络设备配置、优化网络拓扑结构等手段，提高网络传输效率和质量。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网络性能优化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加强网络安全设备的配置和管理，定期进行安全漏洞扫描和修复，提高网络安全防护能力。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网络安全加固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建立完善的容灾备份机制，确保在设备故障或自然灾害等情况下，业务能够快速恢复正常运行。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业务连续性保障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本期维护工作重点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电信网络运行维护情况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网络设备维护情况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设备巡检与保养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定期对核心交换机、路由器、防火墙等关键设备进行巡检，确保设备正常运行，及时发现并处理潜在故障。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软件版本升级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根据厂商发布的软件版本，对设备进行升级，修复已知漏洞，提高设备性能和安全性。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备份与恢复策略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对重要设备配置进行定期备份，确保在设备故障时能够快速恢复网络服务。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实时监控网络带宽利用率，确保网络畅通，避免网络拥塞影响业务。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网络流量监控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定期评估各项网络服务的性能指标，如时延、抖动、丢包率等，确保服务质量满足业务需求。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利用网络监控工具对网络进行故障预警和定位，及时发现并解决潜在问题。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故障预警与定位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网络性能监控情况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故障处理记录与报告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详细记录故障处理过程，形成故障处理报告，为今后的运维工作提供参考。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故障响应与处置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建立快速响应机制，对发生的网络故障进行及时处置，恢复网络服务。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对故障进行深入分析，找出根本原因，避免类似故障再次发生。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网络故障处理情况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电信业务系统维护情况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https://d.book118.com/587130062114006034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2024-09-08T13:32:00.648</cp:lastPrinted>
  <dcterms:created xsi:type="dcterms:W3CDTF">2024-09-08T05:32:00Z</dcterms:created>
  <dcterms:modified xsi:type="dcterms:W3CDTF">2024-09-08T05:32:02Z</dcterms:modified>
</cp:coreProperties>
</file>