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C68E4-943C-4446-8788-C36DF3305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39080-FD77-49F7-9861-299AF18B2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ACE00-6FD8-421E-9368-46C6F90F1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1FD58-FE03-414A-A472-79F015C96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FE3E53-133F-4438-AE73-07B455E72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F85F38-1C33-4E3A-BA47-7EC5AA050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EA89A7-649C-4B4D-98BC-3C650C2F1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7C296-1CAE-4AA5-9863-6EF321BB3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1B07C6-48FF-4C9B-BAF6-8CD117AC2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791C6-E5C3-4CF4-B8B6-A456D3982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E33E5-230F-4025-A428-F531BEA7B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26" Type="http://schemas.openxmlformats.org/officeDocument/2006/relationships/tags" Target="../tags/tag197.xml" /><Relationship Id="rId27" Type="http://schemas.openxmlformats.org/officeDocument/2006/relationships/tags" Target="../tags/tag198.xml" /><Relationship Id="rId28" Type="http://schemas.openxmlformats.org/officeDocument/2006/relationships/tags" Target="../tags/tag199.xml" /><Relationship Id="rId29" Type="http://schemas.openxmlformats.org/officeDocument/2006/relationships/tags" Target="../tags/tag200.xml" /><Relationship Id="rId3" Type="http://schemas.openxmlformats.org/officeDocument/2006/relationships/tags" Target="../tags/tag174.xml" /><Relationship Id="rId30" Type="http://schemas.openxmlformats.org/officeDocument/2006/relationships/tags" Target="../tags/tag201.xml" /><Relationship Id="rId31" Type="http://schemas.openxmlformats.org/officeDocument/2006/relationships/tags" Target="../tags/tag202.xml" /><Relationship Id="rId32" Type="http://schemas.openxmlformats.org/officeDocument/2006/relationships/tags" Target="../tags/tag203.xml" /><Relationship Id="rId33" Type="http://schemas.openxmlformats.org/officeDocument/2006/relationships/tags" Target="../tags/tag20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22" Type="http://schemas.openxmlformats.org/officeDocument/2006/relationships/tags" Target="../tags/tag225.xml" /><Relationship Id="rId23" Type="http://schemas.openxmlformats.org/officeDocument/2006/relationships/tags" Target="../tags/tag226.xml" /><Relationship Id="rId24" Type="http://schemas.openxmlformats.org/officeDocument/2006/relationships/tags" Target="../tags/tag227.xml" /><Relationship Id="rId25" Type="http://schemas.openxmlformats.org/officeDocument/2006/relationships/tags" Target="../tags/tag228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ags" Target="../tags/tag252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14" Type="http://schemas.openxmlformats.org/officeDocument/2006/relationships/tags" Target="../tags/tag280.xml" /><Relationship Id="rId15" Type="http://schemas.openxmlformats.org/officeDocument/2006/relationships/tags" Target="../tags/tag281.xml" /><Relationship Id="rId16" Type="http://schemas.openxmlformats.org/officeDocument/2006/relationships/tags" Target="../tags/tag282.xml" /><Relationship Id="rId17" Type="http://schemas.openxmlformats.org/officeDocument/2006/relationships/tags" Target="../tags/tag283.xml" /><Relationship Id="rId18" Type="http://schemas.openxmlformats.org/officeDocument/2006/relationships/tags" Target="../tags/tag284.xml" /><Relationship Id="rId19" Type="http://schemas.openxmlformats.org/officeDocument/2006/relationships/tags" Target="../tags/tag285.xml" /><Relationship Id="rId2" Type="http://schemas.openxmlformats.org/officeDocument/2006/relationships/tags" Target="../tags/tag268.xml" /><Relationship Id="rId20" Type="http://schemas.openxmlformats.org/officeDocument/2006/relationships/tags" Target="../tags/tag286.xml" /><Relationship Id="rId21" Type="http://schemas.openxmlformats.org/officeDocument/2006/relationships/tags" Target="../tags/tag287.xml" /><Relationship Id="rId22" Type="http://schemas.openxmlformats.org/officeDocument/2006/relationships/tags" Target="../tags/tag28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3100313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口腔黏膜出血的护理查房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口腔黏膜出血的相关知识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口腔黏膜出血的相关知识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定义及病因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608400" y="337024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1134190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/>
                </a:solidFill>
                <a:latin typeface="+mn-ea"/>
              </a:rPr>
              <a:t>定义：口腔黏膜出血是指口腔黏膜上皮细胞受损，导致血液从血管中渗出，形成血斑或血肿的现象。</a:t>
            </a:r>
            <a:endParaRPr lang="zh-CN" altLang="en-US" sz="11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6474642" y="337024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6921691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病因：口腔黏膜出血的原因包括局部因素和全身因素。局部因素包括创伤、感染、溃疡等；全身因素包括血液病、免疫系统疾病、内分泌疾病等。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临床表现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出血程度：轻、中、重度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出血部位：牙龈、舌、颊黏膜等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出血原因：局部创伤、全身性疾病、药物因素等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伴随症状：口臭、疼痛、肿胀等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诊断及鉴别诊断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实验室检查：血常规、凝血功能等检查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病史：询问患者是否有口腔溃疡、牙龈炎等病史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临床表现：观察口腔黏膜出血的部位、程度、持续时间等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鉴别诊断：与其他口腔疾病如牙龈炎、口腔溃疡等相鉴别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治疗原则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止血：局部压迫止血，必要时使用止血药物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抗感染：使用抗生素预防和控制感染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促进愈合：使用促进黏膜愈合的药物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保持口腔卫生：保持口腔清洁，避免食物残渣残留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饮食调整：避免刺激性食物，多喝水，保持饮食清淡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家庭状况：有子女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病史：无重大疾病史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治疗方案：药物治疗，定期复查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居住地：北京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口腔黏膜出血情况：近期出现口腔黏膜出血，无其他症状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主诉及现病史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患者基本信息：年龄、性别、职业等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既往史：是否有类似疾病或其他疾病史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主诉：口腔黏膜出血的症状、持续时间等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家族史：是否有家族遗传病史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现病史：发病诱因、病情发展、治疗经过等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4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5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生活习惯：饮食、作息、运动等生活习惯对病情的影响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既往史及个人史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患者年龄、性别、职业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家族史：是否有家族遗传病史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既往病史：是否有其他疾病，如高血压、糖尿病等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心理状况：是否有焦虑、抑郁等心理问题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生活习惯：吸烟、饮酒、饮食等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4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5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社会支持：是否有家庭、朋友等社会支持系统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诊断及治疗过程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诊断：根据病史、临床表现、实验室检查等，确定口腔黏膜出血的原因。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治疗：针对病因进行治疗，如局部用药、全身用药、手术治疗等。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护理：保持口腔卫生，避免刺激性食物，定期复查，监测病情变化。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康复：根据病情恢复情况，调整治疗方案，直至痊愈。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原因：口腔黏膜出血可能导致疼痛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护理措施：使用止痛药、冷敷等方法缓解疼痛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预防措施：保持口腔卫生，避免刺激性食物，定期检查口腔健康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症状：疼痛程度可能因个人差异而异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https://d.book118.com/587131003130006045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30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3"/>
  <p:tag name="KSO_WM_UNIT_INDEX" val="1_5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3"/>
  <p:tag name="KSO_WM_UNIT_INDEX" val="1_6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3"/>
  <p:tag name="KSO_WM_UNIT_INDEX" val="1_5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3"/>
  <p:tag name="KSO_WM_UNIT_INDEX" val="1_6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7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8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Office Theme</vt:lpstr>
      <vt:lpstr>口腔黏膜出血的护理查房</vt:lpstr>
      <vt:lpstr>目录</vt:lpstr>
      <vt:lpstr>口腔黏膜出血的相关知识</vt:lpstr>
      <vt:lpstr>定义及病因</vt:lpstr>
      <vt:lpstr>临床表现</vt:lpstr>
      <vt:lpstr>诊断及鉴别诊断</vt:lpstr>
      <vt:lpstr>治疗原则</vt:lpstr>
      <vt:lpstr>病例汇报</vt:lpstr>
      <vt:lpstr>患者基本信息</vt:lpstr>
      <vt:lpstr>主诉及现病史</vt:lpstr>
      <vt:lpstr>既往史及个人史</vt:lpstr>
      <vt:lpstr>诊断及治疗过程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2024-09-20T13:46:57.599</cp:lastPrinted>
  <dcterms:created xsi:type="dcterms:W3CDTF">2024-09-20T05:46:57Z</dcterms:created>
  <dcterms:modified xsi:type="dcterms:W3CDTF">2024-09-20T05:47:00Z</dcterms:modified>
</cp:coreProperties>
</file>