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190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6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DDE5A-003E-4CA6-BDCA-C22986FA4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7A723-AE1A-4A66-95DB-E13061796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86DB5-92E9-46CE-9082-AB762E15D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C1A83-0F9B-4F96-BEFE-F02577EA0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04A888-429A-4C32-9965-09654B94D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900435-7502-4513-A9F6-A18420FF5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DD739C-3841-4E6C-B5A4-87A3C7DF3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7DD67-26B1-4380-AF04-CF5E0D2F9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A5516-0359-40AE-8824-728B0EC6F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F54FF-1BEA-4241-827B-318E9688C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DB7D2-C13D-4ADD-9177-144ED1939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21896" r:id="rId2"/>
    <p:sldLayoutId id="2147521897" r:id="rId3"/>
    <p:sldLayoutId id="2147521898" r:id="rId4"/>
    <p:sldLayoutId id="2147521899" r:id="rId5"/>
    <p:sldLayoutId id="2147521900" r:id="rId6"/>
    <p:sldLayoutId id="2147521901" r:id="rId7"/>
    <p:sldLayoutId id="2147521902" r:id="rId8"/>
    <p:sldLayoutId id="2147521903" r:id="rId9"/>
    <p:sldLayoutId id="2147521904" r:id="rId10"/>
    <p:sldLayoutId id="214752190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3103415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培养小学生自制力的方法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4"/>
            </p:custDataLst>
          </p:nvPr>
        </p:nvSpPr>
        <p:spPr>
          <a:xfrm>
            <a:off x="1069975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5"/>
            </p:custDataLst>
          </p:nvPr>
        </p:nvSpPr>
        <p:spPr>
          <a:xfrm flipH="1">
            <a:off x="842645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6"/>
            </p:custDataLst>
          </p:nvPr>
        </p:nvSpPr>
        <p:spPr>
          <a:xfrm>
            <a:off x="1967230" y="26974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7"/>
            </p:custDataLst>
          </p:nvPr>
        </p:nvSpPr>
        <p:spPr>
          <a:xfrm>
            <a:off x="6868160" y="25095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8"/>
            </p:custDataLst>
          </p:nvPr>
        </p:nvSpPr>
        <p:spPr>
          <a:xfrm flipH="1">
            <a:off x="6640830" y="24993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9"/>
            </p:custDataLst>
          </p:nvPr>
        </p:nvSpPr>
        <p:spPr>
          <a:xfrm>
            <a:off x="7765415" y="26974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培养小学生自律能力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10"/>
            </p:custDataLst>
          </p:nvPr>
        </p:nvSpPr>
        <p:spPr>
          <a:xfrm>
            <a:off x="1069975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1"/>
            </p:custDataLst>
          </p:nvPr>
        </p:nvSpPr>
        <p:spPr>
          <a:xfrm flipH="1">
            <a:off x="842645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2"/>
            </p:custDataLst>
          </p:nvPr>
        </p:nvSpPr>
        <p:spPr>
          <a:xfrm>
            <a:off x="1967230" y="399415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帮助小学生抵制诱惑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3"/>
            </p:custDataLst>
          </p:nvPr>
        </p:nvSpPr>
        <p:spPr>
          <a:xfrm>
            <a:off x="6868160" y="380619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4"/>
            </p:custDataLst>
          </p:nvPr>
        </p:nvSpPr>
        <p:spPr>
          <a:xfrm flipH="1">
            <a:off x="6640830" y="379730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5"/>
            </p:custDataLst>
          </p:nvPr>
        </p:nvSpPr>
        <p:spPr>
          <a:xfrm>
            <a:off x="7765415" y="399415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家庭教育的重要性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8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培养小学生自律能力</a:t>
            </a:r>
            <a:endParaRPr lang="zh-CN" altLang="en-US"/>
          </a:p>
        </p:txBody>
      </p:sp>
      <p:sp>
        <p:nvSpPr>
          <p:cNvPr id="104893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制定明确的行为准则</a:t>
            </a:r>
            <a:endParaRPr lang="zh-CN" altLang="en-US"/>
          </a:p>
        </p:txBody>
      </p:sp>
      <p:sp>
        <p:nvSpPr>
          <p:cNvPr id="10490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设定具体的目标：如按时完成作业、保持房间整洁等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制定合理的规则：如按时作息、遵守学校纪律等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建立奖惩机制：对遵守规则的行为给予表扬，对违反规则的行为给予批评或惩罚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家长和老师的榜样作用：家长和老师要以身作则，遵守规则，给孩子树立良好的榜样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建立良好的奖励机制</a:t>
            </a:r>
            <a:endParaRPr lang="zh-CN" altLang="en-US"/>
          </a:p>
        </p:txBody>
      </p:sp>
      <p:sp>
        <p:nvSpPr>
          <p:cNvPr id="104907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及时给予奖励：在孩子完成任务后及时给予奖励，增强孩子的自信心和成就感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设定明确的奖励目标：如按时完成作业、遵守纪律等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制定合理的奖励计划：如完成目标后给予表扬、小礼物等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注重精神奖励：除了物质奖励外，还要注重对孩子的精神鼓励和表扬，让孩子感受到自己的努力被认可和尊重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培养小学生的责任感</a:t>
            </a:r>
            <a:endParaRPr lang="zh-CN" altLang="en-US"/>
          </a:p>
        </p:txBody>
      </p:sp>
      <p:sp>
        <p:nvSpPr>
          <p:cNvPr id="104914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教育小学生理解责任：让他们明白自己的行为对他人和社会的影响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家长和老师的榜样作用：以身作则，树立正确的价值观和行为准则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制定合理的规则和计划：让小学生学会遵守规则，合理安排时间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鼓励小学生参与家庭和学校的活动：让他们在实践中锻炼责任感和自制力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培养小学生的时间管理能力</a:t>
            </a:r>
            <a:endParaRPr lang="zh-CN" altLang="en-US"/>
          </a:p>
        </p:txBody>
      </p:sp>
      <p:sp>
        <p:nvSpPr>
          <p:cNvPr id="1049204" name="矩形 38"/>
          <p:cNvSpPr/>
          <p:nvPr>
            <p:custDataLst>
              <p:tags r:id="rId2"/>
            </p:custDataLst>
          </p:nvPr>
        </p:nvSpPr>
        <p:spPr>
          <a:xfrm rot="204112">
            <a:off x="608400" y="1931693"/>
            <a:ext cx="3256236" cy="17003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39"/>
          <p:cNvSpPr/>
          <p:nvPr>
            <p:custDataLst>
              <p:tags r:id="rId3"/>
            </p:custDataLst>
          </p:nvPr>
        </p:nvSpPr>
        <p:spPr>
          <a:xfrm>
            <a:off x="612248" y="1932335"/>
            <a:ext cx="3256236" cy="17003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TextBox 2"/>
          <p:cNvSpPr txBox="1"/>
          <p:nvPr>
            <p:custDataLst>
              <p:tags r:id="rId4"/>
            </p:custDataLst>
          </p:nvPr>
        </p:nvSpPr>
        <p:spPr>
          <a:xfrm>
            <a:off x="800820" y="2065104"/>
            <a:ext cx="2892868" cy="140387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设定目标：帮助孩子设定短期和长期的目标，并制定实现目标的计划。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10" name="矩形 100"/>
          <p:cNvSpPr/>
          <p:nvPr>
            <p:custDataLst>
              <p:tags r:id="rId5"/>
            </p:custDataLst>
          </p:nvPr>
        </p:nvSpPr>
        <p:spPr>
          <a:xfrm rot="204112">
            <a:off x="4463206" y="1931693"/>
            <a:ext cx="3256236" cy="17003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101"/>
          <p:cNvSpPr/>
          <p:nvPr>
            <p:custDataLst>
              <p:tags r:id="rId6"/>
            </p:custDataLst>
          </p:nvPr>
        </p:nvSpPr>
        <p:spPr>
          <a:xfrm>
            <a:off x="4467054" y="1932335"/>
            <a:ext cx="3256236" cy="17003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TextBox 2"/>
          <p:cNvSpPr txBox="1"/>
          <p:nvPr>
            <p:custDataLst>
              <p:tags r:id="rId7"/>
            </p:custDataLst>
          </p:nvPr>
        </p:nvSpPr>
        <p:spPr>
          <a:xfrm>
            <a:off x="4656267" y="2065104"/>
            <a:ext cx="2892868" cy="140387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制定时间表：让孩子学会制定时间表，合理安排学习和休息时间。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16" name="矩形 122"/>
          <p:cNvSpPr/>
          <p:nvPr>
            <p:custDataLst>
              <p:tags r:id="rId8"/>
            </p:custDataLst>
          </p:nvPr>
        </p:nvSpPr>
        <p:spPr>
          <a:xfrm rot="204112">
            <a:off x="8318012" y="1931693"/>
            <a:ext cx="3256236" cy="17003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123"/>
          <p:cNvSpPr/>
          <p:nvPr>
            <p:custDataLst>
              <p:tags r:id="rId9"/>
            </p:custDataLst>
          </p:nvPr>
        </p:nvSpPr>
        <p:spPr>
          <a:xfrm>
            <a:off x="8321860" y="1932335"/>
            <a:ext cx="3256236" cy="17003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TextBox 2"/>
          <p:cNvSpPr txBox="1"/>
          <p:nvPr>
            <p:custDataLst>
              <p:tags r:id="rId10"/>
            </p:custDataLst>
          </p:nvPr>
        </p:nvSpPr>
        <p:spPr>
          <a:xfrm>
            <a:off x="8509790" y="2065104"/>
            <a:ext cx="2892868" cy="140387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学会优先级：教导孩子如何区分任务的重要性和紧迫性，学会优先处理重要且紧急的任务。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22" name="矩形 89"/>
          <p:cNvSpPr/>
          <p:nvPr>
            <p:custDataLst>
              <p:tags r:id="rId11"/>
            </p:custDataLst>
          </p:nvPr>
        </p:nvSpPr>
        <p:spPr>
          <a:xfrm rot="204112">
            <a:off x="2535803" y="4107959"/>
            <a:ext cx="3256236" cy="17003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90"/>
          <p:cNvSpPr/>
          <p:nvPr>
            <p:custDataLst>
              <p:tags r:id="rId12"/>
            </p:custDataLst>
          </p:nvPr>
        </p:nvSpPr>
        <p:spPr>
          <a:xfrm>
            <a:off x="2539651" y="4108600"/>
            <a:ext cx="3256236" cy="17003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TextBox 2"/>
          <p:cNvSpPr txBox="1"/>
          <p:nvPr>
            <p:custDataLst>
              <p:tags r:id="rId13"/>
            </p:custDataLst>
          </p:nvPr>
        </p:nvSpPr>
        <p:spPr>
          <a:xfrm>
            <a:off x="2728223" y="4241370"/>
            <a:ext cx="2892868" cy="140387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学会拒绝：教导孩子在面对干扰和诱惑时，学会拒绝，保持专注。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28" name="矩形 111"/>
          <p:cNvSpPr/>
          <p:nvPr>
            <p:custDataLst>
              <p:tags r:id="rId14"/>
            </p:custDataLst>
          </p:nvPr>
        </p:nvSpPr>
        <p:spPr>
          <a:xfrm rot="204112">
            <a:off x="6390609" y="4107959"/>
            <a:ext cx="3256236" cy="1700348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12"/>
          <p:cNvSpPr/>
          <p:nvPr>
            <p:custDataLst>
              <p:tags r:id="rId15"/>
            </p:custDataLst>
          </p:nvPr>
        </p:nvSpPr>
        <p:spPr>
          <a:xfrm>
            <a:off x="6394457" y="4108600"/>
            <a:ext cx="3256236" cy="170034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232" name="TextBox 2"/>
          <p:cNvSpPr txBox="1"/>
          <p:nvPr>
            <p:custDataLst>
              <p:tags r:id="rId16"/>
            </p:custDataLst>
          </p:nvPr>
        </p:nvSpPr>
        <p:spPr>
          <a:xfrm>
            <a:off x="6583670" y="4241370"/>
            <a:ext cx="2892868" cy="140387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定期检查：定期检查孩子的时间使用情况，及时调整计划，提高时间管理能力。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帮助小学生抵制诱惑</a:t>
            </a:r>
            <a:endParaRPr lang="zh-CN" altLang="en-US"/>
          </a:p>
        </p:txBody>
      </p:sp>
      <p:sp>
        <p:nvSpPr>
          <p:cNvPr id="1049274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https://d.book118.com/587131034154006033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仿宋</vt:lpstr>
      <vt:lpstr>Calibri Light</vt:lpstr>
      <vt:lpstr>Office Theme</vt:lpstr>
      <vt:lpstr>培养小学生自制力的方法</vt:lpstr>
      <vt:lpstr>目录</vt:lpstr>
      <vt:lpstr>添加章节标题</vt:lpstr>
      <vt:lpstr>培养小学生自律能力</vt:lpstr>
      <vt:lpstr>PowerPoint Presentation</vt:lpstr>
      <vt:lpstr>制定明确的行为准则</vt:lpstr>
      <vt:lpstr>建立良好的奖励机制</vt:lpstr>
      <vt:lpstr>培养小学生的责任感</vt:lpstr>
      <vt:lpstr>培养小学生的时间管理能力</vt:lpstr>
      <vt:lpstr>帮助小学生抵制诱惑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2024-09-07T11:59:41.513</cp:lastPrinted>
  <dcterms:created xsi:type="dcterms:W3CDTF">2024-09-07T03:59:41Z</dcterms:created>
  <dcterms:modified xsi:type="dcterms:W3CDTF">2024-09-07T03:59:43Z</dcterms:modified>
</cp:coreProperties>
</file>