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A2448B-5945-46AB-BC0F-96FF9D1F2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6B3D26-70D7-43A1-BE41-459692921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BF4287-54C8-474C-9C4E-C4CF40C5E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9B4E24-8CA9-483D-ABF3-D58B1FA350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64D539-E50F-4AB5-BC85-73689F3BF3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01D819-D3F1-4A19-A871-8FDC68AF3A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554BF9-CAA1-477B-AAA4-72A15C853D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F875D3-7BFF-40CF-B12A-CF0244EF97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83EE8C-F4A5-4B78-8A8F-2D7DE7787D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909380-7121-4616-981A-4D2D6F0C2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65E07-F1FD-4B54-8CC6-28B6BE839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3104505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儿童护理服务</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6032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儿童护理服务概述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儿童护理服务的需求和挑战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儿童护理服务的专业知识和技能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儿童护理服务的实践和案例分析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儿童护理服务的未来发展趋势和展望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儿童护理服务概述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儿童护理服务是为满足儿童及其家庭在成长过程中的需求而提供的各种专业护理和关怀服务。这些服务涵盖了从婴儿期到青少年期的各个阶段。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儿童护理服务对于儿童的身心发展、家庭和谐以及社会的稳定都具有重要意义。通过提供专业的护理服务，可以确保儿童得到适当的照顾和关怀，促进其健康成长，同时也能帮助家庭解决育儿难题，提高家庭的生活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儿童护理服务的定义和重要性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687" b="2768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316" r="31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儿童护理服务的发展历程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起步阶段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早期的儿童护理服务主要关注儿童的身体健康，提供基本的医疗和营养服务。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随着社会发展和儿童需求的多样化，儿童护理服务开始向更专业化的方向发展，包括心理咨询、教育辅导等服务。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现代的儿童护理服务已经形成了全面、系统的体系，涵盖了医疗、教育、心理等多个领域，能够满足儿童和家庭的各种需求。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儿童护理服务主要包括家庭育儿指导、幼儿园和托儿所、日间照顾中心、寄宿制育儿中心等类型。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儿童护理服务的特点是注重个体差异，根据不同年龄段和不同需求的儿童提供个性化的服务。同时，服务内容需要符合国家的相关法规和标准，确保服务质量。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儿童护理服务的类型和特点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儿童护理服务的需求和挑战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家庭需要儿童护理服务提供者照顾孩子的生活起居，包括饮食、穿衣、洗漱等。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照顾儿童生活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接送上下学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陪伴与教育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家庭需要有人接送孩子上下学，确保孩子安全往返学校。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家庭需要有人陪伴孩子玩耍、读书、学习，促进孩子的身心发展。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家庭对儿童护理服务的需求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由于缺乏统一的标准和监管，儿童护理服务质量参差不齐，难以保证服务质量。</a:t>
            </a:r>
          </a:p>
        </p:txBody>
      </p:sp>
      <p:pic>
        <p:nvPicPr>
          <p:cNvPr id="5" name="Picture 5"/>
          <p:cNvPicPr>
            <a:picLocks noChangeAspect="1"/>
          </p:cNvPicPr>
          <p:nvPr/>
        </p:nvPicPr>
        <p:blipFill>
          <a:blip r:embed="rId2"/>
          <a:srcRect l="19042" r="19042"/>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3083" r="230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服务质量参差不齐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部分儿童护理服务提供者缺乏专业知识和技能，影响服务质量。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人员素质不高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随着市场需求增加，儿童护理服务行业竞争日益激烈，价格战和服务质量成为竞争的关键因素。</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市场竞争激烈</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儿童护理服务行业的挑战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加强人员培训和资质认证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对儿童护理服务提供者进行专业培训和资质认证，提高人员素质和服务水平。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建立客户反馈机制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建立客户反馈机制，及时了解客户对服务的评价和需求，不断改进服务质量。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建立行业标准和监管机制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政府应制定儿童护理服务行业标准，建立监管机制，确保服务质量。</a:t>
            </a:r>
          </a:p>
        </p:txBody>
      </p:sp>
      <p:pic>
        <p:nvPicPr>
          <p:cNvPr id="10" name="Picture 10"/>
          <p:cNvPicPr>
            <a:picLocks noChangeAspect="1"/>
          </p:cNvPicPr>
          <p:nvPr/>
        </p:nvPicPr>
        <p:blipFill>
          <a:blip r:embed="rId2"/>
          <a:srcRect l="16875" r="168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提高儿童护理服务质量的措施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儿童护理服务的专业知识和技能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https://d.book118.com/587131045051006032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2024-09-05T03:23:52.923</cp:lastPrinted>
  <dcterms:created xsi:type="dcterms:W3CDTF">2024-09-04T19:23:52Z</dcterms:created>
  <dcterms:modified xsi:type="dcterms:W3CDTF">2024-09-04T19:23:54Z</dcterms:modified>
</cp:coreProperties>
</file>