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76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3A580-BDF5-4E1E-8A25-6C6F3A340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342B0-E6A3-4593-B3AA-3F1EF5F22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6E1F9-6811-4C7D-82B4-988B9C82D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6215C-033B-4509-9638-B2403148D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9C5BD-0DF3-4C49-9A85-70A9116A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AB27B-71F3-4526-A7F0-E89CB50B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BA838-85BF-4A14-8BCE-C1B68945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91378-A113-4029-873A-64BB6D212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C97A1-0EB6-4C4D-AF16-330F7713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A75F5-8A6D-4D05-99CC-E56A9CBBF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9C11D-0A76-4370-9B47-EA9F1525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notesSlide" Target="../notesSlides/notesSlide3.xml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image" Target="../media/image5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slideLayout" Target="../slideLayouts/slideLayout18.xml" /><Relationship Id="rId18" Type="http://schemas.openxmlformats.org/officeDocument/2006/relationships/tags" Target="../tags/tag94.xml" /><Relationship Id="rId19" Type="http://schemas.openxmlformats.org/officeDocument/2006/relationships/notesSlide" Target="../notesSlides/notesSlide5.xml" /><Relationship Id="rId2" Type="http://schemas.openxmlformats.org/officeDocument/2006/relationships/tags" Target="../tags/tag79.xml" /><Relationship Id="rId20" Type="http://schemas.openxmlformats.org/officeDocument/2006/relationships/image" Target="../media/image6.jpe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image" Target="../media/image5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notesSlide" Target="../notesSlides/notesSlide6.xml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image" Target="../media/image5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slideLayout" Target="../slideLayouts/slideLayout18.xml" /><Relationship Id="rId18" Type="http://schemas.openxmlformats.org/officeDocument/2006/relationships/tags" Target="../tags/tag94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79.xml" /><Relationship Id="rId20" Type="http://schemas.openxmlformats.org/officeDocument/2006/relationships/image" Target="../media/image6.jpe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image" Target="../media/image5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notesSlide" Target="../notesSlides/notesSlide9.xml" /><Relationship Id="rId8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image" Target="../media/image5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image" Target="../media/image5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2006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198880" y="974725"/>
            <a:ext cx="9844405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/>
              <a:t>临时安全用电浅析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454150" y="4110990"/>
            <a:ext cx="4064000" cy="119888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汇报人：</a:t>
            </a:r>
            <a:r>
              <a:rPr lang="en-US" altLang="zh-CN" b="1"/>
              <a:t>  </a:t>
            </a:r>
            <a:endParaRPr lang="en-US" altLang="zh-CN" b="1"/>
          </a:p>
          <a:p>
            <a:pPr>
              <a:lnSpc>
                <a:spcPct val="200000"/>
              </a:lnSpc>
            </a:pPr>
            <a:r>
              <a:rPr lang="zh-CN" altLang="en-US" b="1"/>
              <a:t>时间：</a:t>
            </a:r>
            <a:r>
              <a:rPr lang="en-US" altLang="zh-CN" b="1"/>
              <a:t>2024</a:t>
            </a:r>
            <a:r>
              <a:rPr lang="zh-CN" altLang="en-US" b="1"/>
              <a:t>年</a:t>
            </a:r>
            <a:r>
              <a:rPr lang="en-US" altLang="zh-CN" b="1"/>
              <a:t>X</a:t>
            </a:r>
            <a:r>
              <a:rPr lang="zh-CN" altLang="en-US" b="1"/>
              <a:t>月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/>
              <a:t>目</a:t>
            </a:r>
            <a:r>
              <a:rPr lang="en-US" altLang="zh-CN" sz="4800"/>
              <a:t>   </a:t>
            </a:r>
            <a:r>
              <a:rPr lang="zh-CN" altLang="en-US" sz="4800"/>
              <a:t>录</a:t>
            </a:r>
            <a:endParaRPr lang="zh-CN" altLang="en-US" sz="4800"/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临时安全用电浅析
第2章  临时用电布线设计原则
第3章  临时用电设备选型与安装
第4章  临时用电事故处理流程
第5章  临时用电安全管理
第6章  总结与展望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4521835" y="189547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>
                <a:solidFill>
                  <a:schemeClr val="tx1"/>
                </a:solidFill>
              </a:rPr>
              <a:t>01</a:t>
            </a:r>
            <a:endParaRPr lang="zh-CN" altLang="en-US" sz="3600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017270" y="3043555"/>
            <a:ext cx="932497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第1章 临时安全用电浅析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4568825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介绍临时安全用电的重要性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835025" y="2548890"/>
            <a:ext cx="5017135" cy="37007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临时用电是指在工地、施工现场等需要临时供电的场所使用的电力。临时用电安全事关工作人员生命安全和设备设施的正常运作。本章将深入探讨临时安全用电的相关内容。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15" name="图片 114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65850" y="419735"/>
            <a:ext cx="5525135" cy="58299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113"/>
          <p:cNvPicPr/>
          <p:nvPr/>
        </p:nvPicPr>
        <p:blipFill>
          <a:blip r:embed="rId15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26465" y="1213485"/>
            <a:ext cx="9106535" cy="44697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临时用电的常见问题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502920" y="22707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电路负荷过大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503555" y="14751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过载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748780" y="43408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电路短路造成电流过大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7368540" y="3547110"/>
            <a:ext cx="2116455" cy="6667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短路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228340" y="22707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电线布线不当导致安全隐患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228975" y="14770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不合理布线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547860" y="43408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操作不当导致安全问题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547860" y="35452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人为因素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926545" y="21287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517345" y="21141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7140020" y="41556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768285" y="41709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落实相关规范，合理规划用电设备的摆放位置。定期对临时电气线路进行检查和维护。增加保护装置，加强安全用电意识培训。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临时用电的安全管理措施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3961130" y="3881755"/>
            <a:ext cx="2536825" cy="80454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171450" y="3882390"/>
            <a:ext cx="2879090" cy="80391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3637915" y="1673860"/>
            <a:ext cx="2689860" cy="79375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73860"/>
            <a:ext cx="2510790" cy="79375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921125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4137025" y="1768475"/>
            <a:ext cx="194881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培训工地人员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4108450" y="2511425"/>
            <a:ext cx="278447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培训工地人员使用电气安全设备，做好应急演练准备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337820" y="4041140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589915" y="4006850"/>
            <a:ext cx="213677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设立应急处理小组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553720" y="4730750"/>
            <a:ext cx="2597150" cy="19208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设立专门的应急处理小组，制定详细的应急预案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3557270" y="4041140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4358640" y="4006850"/>
            <a:ext cx="193357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4098925" y="4730750"/>
            <a:ext cx="289179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临时用电的应急处理措施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768475"/>
            <a:ext cx="207137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迅速切断电源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688590" cy="13716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一旦发生电气事故，应迅速切断电源并及时通知电力部门</a:t>
            </a:r>
            <a:endParaRPr lang="en-US" altLang="zh-CN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13" name="图片 112"/>
          <p:cNvPicPr/>
          <p:nvPr/>
        </p:nvPicPr>
        <p:blipFill>
          <a:blip r:embed="rId20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091555" y="225425"/>
            <a:ext cx="5151120" cy="56140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113"/>
          <p:cNvPicPr/>
          <p:nvPr/>
        </p:nvPicPr>
        <p:blipFill>
          <a:blip r:embed="rId15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26465" y="1213485"/>
            <a:ext cx="9106535" cy="44697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重要性总结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502920" y="22707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临时用电安全事关工作人员生命安全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503555" y="14751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人员生命安全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748780" y="43408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临时用电安全事关设备设施的正常运作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7368540" y="3547110"/>
            <a:ext cx="2116455" cy="6667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设备设施正常运作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228340" y="22707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安全用电知识对于工地人员至关重要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228975" y="14770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安全用电知识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547860" y="43408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547860" y="35452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926545" y="21287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517345" y="21141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7140020" y="41556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768285" y="41709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4521835" y="189547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>
                <a:solidFill>
                  <a:schemeClr val="tx1"/>
                </a:solidFill>
              </a:rPr>
              <a:t>02</a:t>
            </a:r>
            <a:endParaRPr lang="zh-CN" altLang="en-US" sz="3600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017270" y="3043555"/>
            <a:ext cx="932497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第二章 临时用电布线设计原则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临时用电布线设计中，电力设备的摆放至关重要。电缆、插座等设备应远离易燃材料、水源等危险物品，以确保安全。同时，使用标识清晰且易于识别的电气设备，便于操作和检修。合理规划电缆的敷设路径，避免交叉和搭接，也是布线设计的关键原则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电力设备的摆放原则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113"/>
          <p:cNvPicPr/>
          <p:nvPr/>
        </p:nvPicPr>
        <p:blipFill>
          <a:blip r:embed="rId15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26465" y="1213485"/>
            <a:ext cx="9106535" cy="44697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电力设备的接地原则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502920" y="22707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确保电流能够正常回流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503555" y="14751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良好的接地装置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748780" y="43408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减少接地干扰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7368540" y="3547110"/>
            <a:ext cx="2116455" cy="6667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避免共用接地线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228340" y="22707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确保接地效果良好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228975" y="14770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定期检查接地系统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547860" y="43408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547860" y="35452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926545" y="21287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517345" y="21141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7140020" y="41556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768285" y="41709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电力设备的过载保护原则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避免过载使用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选择合适额定电流的电缆和插座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保证其有效性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定期检查过载保护装置的工作状态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及时切断电源以保护设备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安装过载保护开关和断路器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3961130" y="3881755"/>
            <a:ext cx="2536825" cy="80454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171450" y="3882390"/>
            <a:ext cx="2879090" cy="80391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3637915" y="1673860"/>
            <a:ext cx="2689860" cy="79375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73860"/>
            <a:ext cx="2510790" cy="79375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921125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4137025" y="1768475"/>
            <a:ext cx="194881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配备个人防护装备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4108450" y="2511425"/>
            <a:ext cx="278447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如绝缘手套、绝缘靴等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337820" y="4041140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589915" y="4006850"/>
            <a:ext cx="213677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设置安全警戒线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553720" y="4730750"/>
            <a:ext cx="2597150" cy="19208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限制非工作人员进入区域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3557270" y="4041140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4358640" y="4006850"/>
            <a:ext cx="193357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4098925" y="4730750"/>
            <a:ext cx="289179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电力设备的防护措施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768475"/>
            <a:ext cx="207137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设置防护罩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688590" cy="13716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提醒工作人员注意安全</a:t>
            </a:r>
            <a:endParaRPr lang="en-US" altLang="zh-CN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13" name="图片 112"/>
          <p:cNvPicPr/>
          <p:nvPr/>
        </p:nvPicPr>
        <p:blipFill>
          <a:blip r:embed="rId20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091555" y="225425"/>
            <a:ext cx="5151120" cy="56140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113"/>
          <p:cNvPicPr/>
          <p:nvPr/>
        </p:nvPicPr>
        <p:blipFill>
          <a:blip r:embed="rId15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26465" y="1213485"/>
            <a:ext cx="9106535" cy="44697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安全用电注意事项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502920" y="22707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确保电路畅通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503555" y="14751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定期检查电缆和插座是否损坏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748780" y="43408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防止火灾事故发生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7368540" y="3547110"/>
            <a:ext cx="2116455" cy="6667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远离易燃物品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228340" y="22707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避免过度使用导致过载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228975" y="14770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注意电器的正常使用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547860" y="43408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547860" y="35452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926545" y="21287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517345" y="21141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7140020" y="41556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768285" y="41709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4568825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临时安全用电的重要性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835025" y="2548890"/>
            <a:ext cx="5017135" cy="37007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临时用电布线设计原则和安全用电注意事项的遵守，直接关系到工地、活动等现场的安全和顺利进行。在使用临时用电的过程中，务必严格遵守安全原则，确保电力设备的正常运行，防止事故的发生。只有在构建一个安全、稳定的用电环境下，才能有效保障人员的生命财产安全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15" name="图片 114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65850" y="419735"/>
            <a:ext cx="5525135" cy="58299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4521835" y="189547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>
                <a:solidFill>
                  <a:schemeClr val="tx1"/>
                </a:solidFill>
              </a:rPr>
              <a:t>03</a:t>
            </a:r>
            <a:endParaRPr lang="zh-CN" altLang="en-US" sz="3600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017270" y="3043555"/>
            <a:ext cx="932497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第3章 临时用电设备选型与安装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选择临时用电设备时，需要考虑工作实际需求，选择合适的功率和额定电流的电缆和插座。同时，要根据施工现场的环境特点，选择适用于临时用电的防护等级设备。最重要的是要优先选择质量可靠、性能稳定的临时用电设备，以确保使用安全可靠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临时用电设备选型原则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113"/>
          <p:cNvPicPr/>
          <p:nvPr/>
        </p:nvPicPr>
        <p:blipFill>
          <a:blip r:embed="rId15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26465" y="1213485"/>
            <a:ext cx="9106535" cy="44697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临时用电设备安装要点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502920" y="22707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避免交叉搭接，避免损坏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503555" y="14751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规划电缆敷设路径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748780" y="43408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确保接触良好，固定稳固，防潮防尘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7368540" y="3547110"/>
            <a:ext cx="2116455" cy="6667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安装插座注意事项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228340" y="22707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确保接地电阻符合要求，连接牢固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228975" y="14770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安装接地装置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547860" y="43408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检查电缆、插座是否损坏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547860" y="35452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定期巡视检查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926545" y="21287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517345" y="21141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7140020" y="41556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768285" y="41709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113"/>
          <p:cNvPicPr/>
          <p:nvPr/>
        </p:nvPicPr>
        <p:blipFill>
          <a:blip r:embed="rId15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26465" y="1213485"/>
            <a:ext cx="9106535" cy="44697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临时用电设备的维护保养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502920" y="22707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定期清洁电缆、插座，确保连接良好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503555" y="14751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清洁保养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748780" y="43408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定期更换老化、损坏的电线、插座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7368540" y="3547110"/>
            <a:ext cx="2116455" cy="6667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更换老化设备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228340" y="22707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定期检测和维护接地系统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228975" y="14770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接地系统检测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547860" y="43408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确保设备处于良好工作状态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547860" y="35452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设备维护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926545" y="21287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517345" y="21141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7140020" y="41556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768285" y="41709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临时用电设备的日常检查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定期进行巡视检查设备状况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巡视检查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发现问题要及时处理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及时处理问题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定期测试接地系统工作状态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测试接地系统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https://d.book118.com/587132006065006053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6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95.3,&quot;left&quot;:26.6,&quot;top&quot;:139.25,&quot;width&quot;:921.8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96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97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98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99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100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101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102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103.xml><?xml version="1.0" encoding="utf-8"?>
<p:tagLst xmlns:p="http://schemas.openxmlformats.org/presentationml/2006/main">
  <p:tag name="KSO_WM_DIAGRAM_VIRTUALLY_FRAME" val="{&quot;height&quot;:431.7,&quot;left&quot;:39.6,&quot;top&quot;:95.55,&quot;width&quot;:882.75}"/>
</p:tagLst>
</file>

<file path=ppt/tags/tag104.xml><?xml version="1.0" encoding="utf-8"?>
<p:tagLst xmlns:p="http://schemas.openxmlformats.org/presentationml/2006/main">
  <p:tag name="KSO_WM_DIAGRAM_VIRTUALLY_FRAME" val="{&quot;height&quot;:431.7,&quot;left&quot;:39.6,&quot;top&quot;:95.55,&quot;width&quot;:882.75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431.7,&quot;left&quot;:39.6,&quot;top&quot;:95.55,&quot;width&quot;:882.75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431.7,&quot;left&quot;:39.6,&quot;top&quot;:95.55,&quot;width&quot;:882.75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431.7,&quot;left&quot;:39.6,&quot;top&quot;:95.55,&quot;width&quot;:882.75}"/>
  <p:tag name="KSO_WM_BEAUTIFY_FLAG" val="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                                              </p:tagLst>
</file>

<file path=ppt/tags/tag126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临时安全用电浅析</vt:lpstr>
      <vt:lpstr>目   录</vt:lpstr>
      <vt:lpstr>第1章 临时安全用电浅析</vt:lpstr>
      <vt:lpstr>介绍临时安全用电的重要性</vt:lpstr>
      <vt:lpstr>临时用电的常见问题</vt:lpstr>
      <vt:lpstr> </vt:lpstr>
      <vt:lpstr>临时用电的应急处理措施</vt:lpstr>
      <vt:lpstr>重要性总结</vt:lpstr>
      <vt:lpstr>第二章 临时用电布线设计原则</vt:lpstr>
      <vt:lpstr> </vt:lpstr>
      <vt:lpstr>电力设备的接地原则</vt:lpstr>
      <vt:lpstr>电力设备的过载保护原则</vt:lpstr>
      <vt:lpstr>电力设备的防护措施</vt:lpstr>
      <vt:lpstr>安全用电注意事项</vt:lpstr>
      <vt:lpstr>临时安全用电的重要性</vt:lpstr>
      <vt:lpstr>第3章 临时用电设备选型与安装</vt:lpstr>
      <vt:lpstr> </vt:lpstr>
      <vt:lpstr>临时用电设备安装要点</vt:lpstr>
      <vt:lpstr>临时用电设备的维护保养</vt:lpstr>
      <vt:lpstr>临时用电设备的日常检查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2024-09-27T07:13:40.590</cp:lastPrinted>
  <dcterms:created xsi:type="dcterms:W3CDTF">2024-09-26T23:13:40Z</dcterms:created>
  <dcterms:modified xsi:type="dcterms:W3CDTF">2024-09-26T23:13:42Z</dcterms:modified>
</cp:coreProperties>
</file>