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2F646-97FF-47A4-951F-BB815BD0B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120F7-258F-442F-A527-365E420F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4CC8E-5C05-435A-B8D3-5E369FE92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D79B2-EC6F-4F02-9FE6-43427776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188F00-7051-48D9-9160-092EF340B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D9444-2123-4610-909B-868A9328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7ECEA-AF81-4428-B3EC-72B83A46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39737-3B2D-4F11-9A82-37AAF911A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D2370-3B19-4A2E-A171-DAAFF993C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2ED33-C834-424C-8E66-740CD1C74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E2C98-F4A4-42D4-8869-17DD71222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3202302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员工健康和心理辅导危化品运输安全培训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心理辅导在危化品运输中的应用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安全驾驶与事故预防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提高员工健康意识和心理辅导能力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通过培训，使员工了解健康和心理辅导的重要性，掌握基本的健康知识和心理辅导技能，提高员工自身的健康意识和心理辅导能力。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保障危化品运输安全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危化品运输是一项高风险的工作，员工需要具备高度的安全意识和操作技能。通过培训，使员工了解危化品的特性和运输安全要求，掌握危化品运输的操作规程和应急处置措施，确保危化品运输过程中的安全。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健康知识培训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包括健康饮食、合理运动、预防常见疾病等方面的知识，帮助员工养成良好的生活习惯和健康的生活方式。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心理辅导技能培训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包括倾听、表达、引导等心理辅导基本技能，帮助员工掌握有效的沟通技巧和心理辅导方法，提高员工的心理辅导能力。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危化品知识培训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包括危化品的分类、特性、标识等方面的知识，帮助员工了解危化品的基本知识和安全要求。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包括危化品运输的操作规程、应急处置措施、安全防护等方面的知识，帮助员工掌握危化品运输的安全操作技能和应急处置能力。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了解健康和心理辅导的重要性，掌握基本的健康知识和心理辅导技能；同时使员工了解危化品的特性和运输安全要求，掌握危化品运输的操作规程和应急处置措施。提高员工的健康意识、心理辅导能力和危化品运输安全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员工健康与安全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对员工进行心理健康评估，及时发现并解决潜在的心理问题，如焦虑、抑郁等，确保员工心理健康。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建立员工健康档案，记录员工的健康状况和历次体检结果，为后续的健康管理和安全培训提供依据。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定期进行全面的身体健康检查，包括视力、听力、心肺功能等，确保员工身体状况符合危化品运输的要求。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根据危化品的性质和运输要求，为员工配备适当的个人防护装备，如防护服、防护眼镜、防毒面具等。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培训员工正确使用个人防护装备，确保在紧急情况下能够迅速穿戴并保护自己。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定期对个人防护装备进行检查和更新，确保其处于良好状态，满足使用要求。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制定完善的应急预案，明确在危化品泄漏、火灾等紧急情况下的应对措施和逃生路线。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对员工进行应急处理培训，包括如何报警、如何疏散、如何使用灭火器等，提高员工的自救和互救能力。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配备必要的医疗救助设备和药品，如急救箱、氧气瓶等，确保在紧急情况下能够为员工提供及时的医疗救助。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应急处理与医疗救助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危化品基础知识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根据危险特性将危化品分为爆炸品、压缩气体和液化气体、易燃液体、易燃固体、自燃物品和遇湿易燃物品、氧化剂和有机过氧化物、毒害品和感染性物品、放射性物品、腐蚀品等类别。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危化品标识包括标签、标志、安全说明书等，用于标明危化品的名称、危险特性、防护措施等信息，以确保相关人员能够正确识别和处理危化品。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危化品标识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危化品分类与标识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国家制定了一系列危化品运输法规，如《危险化学品安全管理条例》、《道路危险货物运输管理规定》等，对危化品的生产、储存、运输和使用等环节进行严格监管。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危化品运输需要遵守相应的标准，如包装标准、装载标准、运输车辆标准等，以确保运输过程中的安全性。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https://d.book118.com/587132023021006044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2024-09-18T07:17:14.494</cp:lastPrinted>
  <dcterms:created xsi:type="dcterms:W3CDTF">2024-09-17T23:17:14Z</dcterms:created>
  <dcterms:modified xsi:type="dcterms:W3CDTF">2024-09-17T23:17:16Z</dcterms:modified>
</cp:coreProperties>
</file>