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827C4-64F6-4C6D-BA85-E9E999551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E1B36-6798-4CE4-A361-E4866A85B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2AC5F-6FDB-4DE7-A52D-52637F05A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960276-438E-4C3F-91A1-05932DB84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7B868A-AC64-4BC3-8473-150EC3168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FE9953-7A30-4CA6-8F34-9C006720D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B024EE-98F3-4F84-A607-78A020565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EF351C-186D-4436-8A04-93DC510BB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8A615-EBEA-4474-B5CA-E3B3763C5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A9258-96B0-49E7-8810-06E5499B4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4BC0D-3351-46C2-91E1-91B6DEE2F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3214606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电子商务营销策划方案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  <p:sp>
        <p:nvSpPr>
          <p:cNvPr id="15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1B1B1B"/>
                </a:solidFill>
              </a:rPr>
              <a:t>作者：凯辰文创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电子商务市场现状及趋势分析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目标客户群体定位与需求分析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产品策略及核心竞争力打造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价格策略、促销手段及渠道拓展方案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用户体验优化与忠诚度提升举措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数据监测、效果评估及持续改进计划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电子商务市场现状及趋势分析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近年来，电子商务市场规模不断扩大，成为全球范围内最具活力的市场之一。根据数据显示，XXXX年全球电子商务交易总额达到XX万亿美元，同比增长XX%。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随着互联网的普及和消费者购物习惯的改变，电子商务市场增长率一直保持在较高水平。预计未来几年，该市场将继续保持快速增长态势。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购物方式变化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越来越多的消费者选择通过电子商务平台进行购物，享受便捷、快速的购物体验。同时，消费者对于个性化、定制化商品的需求也在不断增加。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支付习惯变化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随着移动支付、电子钱包等新型支付方式的普及，消费者的支付习惯也在发生变化。越来越多的消费者选择使用这些新型支付方式完成交易。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目前，电子商务市场呈现出几家大型平台主导的局面，如亚马逊、阿里巴巴等。这些平台通过提供丰富的商品选择、便捷的购物体验和强大的物流配送能力，吸引了大量消费者。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电子商务市场将继续向移动化、智能化、社交化方向发展。同时，随着物联网、大数据等技术的不断发展，电子商务将更加注重个性化推荐和精准营销。此外，跨境电商、农村电商等领域也将成为未来电子商务发展的重要方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目标客户群体定位与需求分析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喜欢网购、关注时尚潮流、追求品质生活。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职业特征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以白领、自由职业者和学生为主，具备一定的消费能力和购买意愿。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主要集中在一、二线城市及部分经济发达的三线城市。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主要目标客户群体为18-40岁的年轻人和中青年人。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男女比例大致相当，女性略多于男性。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目标客户群体特征描述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5572" b="557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186" r="918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客户注重购物的便捷性、舒适度和个性化体验。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购物体验需求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客户对商品品质有较高要求，注重品牌、口碑和质量。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商品品质需求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客户对价格较为敏感，追求性价比高的商品。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价格敏感度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客户重视售后服务的及时性和有效性，对退换货、维修等流程有明确要求。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售后服务需求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客户需求洞察与挖掘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基于客户历史购买记录和行为偏好，提供个性化的商品推荐和购物指南。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个性化推荐服务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建立完善的售后服务体系，提供退换货、维修等一站式解决方案，确保客户购物无忧。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优质售后服务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设立会员制度，为会员提供专享优惠、积分兑换、生日礼物等特权服务。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会员特权服务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建立快速响应机制，对客户的咨询、投诉和建议进行及时响应和处理。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提供定制化商品选项，满足客户对个性化商品的需求。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定制化商品服务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差异化服务策略制定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产品策略及核心竞争力打造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精简产品线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聚焦核心产品，削减非核心、低利润产品，降低库存管理成本，提高运营效率。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通过独特的设计、功能或包装，与竞争对手区分开来，形成独特卖点。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定期更新产品线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紧跟市场趋势和消费者需求，定期推出新品或升级现有产品，保持品牌活力。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产品线规划及优化建议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确立品牌的核心价值和目标受众，塑造独特且易于识别的品牌形象。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多渠道宣传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利用社交媒体、广告、公关活动等多种渠道，提高品牌知名度和美誉度。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强化品牌体验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通过优质的产品、服务及售后支持，提升消费者对品牌的认同感和忠诚度。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https://d.book118.com/587132146062006051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2024-09-24T12:14:59.434</cp:lastPrinted>
  <dcterms:created xsi:type="dcterms:W3CDTF">2024-09-24T04:14:59Z</dcterms:created>
  <dcterms:modified xsi:type="dcterms:W3CDTF">2024-09-24T04:15:01Z</dcterms:modified>
</cp:coreProperties>
</file>