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EC7B9-922E-4C6B-8A43-DDBB886A4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046CB-30C0-48E7-8C54-74C1B236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8E0E0-9D40-4EA2-8278-245281E66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87F72-8EA2-480A-8D3F-6E796E2D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737ACF-13DB-409C-B811-75CF34C20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449FA-6D74-4B7C-9055-6553FD5E7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24970-CEA9-418F-A0F1-CEEF8D69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C52C6-7358-4809-BBC2-5B323C70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FF41F-5FE8-4538-8CB1-D92561503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B216B-9F4F-416C-A63C-02E3B12C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78FC9-0AA6-4D67-9553-E89BCC4EF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3101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了解磁感应强度和洛伦兹力的关系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洛伦兹力基本概念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磁感应强度与洛伦兹力关系分析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实验验证：测量磁感应强度和洛伦兹力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应用领域拓展：磁感应强度和洛伦兹力在科技中的应用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磁感应强度基本概念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7" r="59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507" r="255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定义与物理意义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磁感应强度的物理意义在于描述磁场对运动电荷或电流的作用力，即洛伦兹力或安培力。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磁感应强度是描述磁场强弱和方向的物理量，用符号B表示。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磁感应强度的国际单位是特斯拉（T），常用单位还有高斯（G）等。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换算关系：1 T = 10^4 G。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磁感应强度单位及换算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62" b="68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磁场方向与磁感应强度方向关系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磁场方向是指磁场中磁力线的切线方向，也是小磁针静止时N极所指的方向。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磁感应强度方向就是磁场方向，两者方向一致。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在矢量运算中，磁感应强度B是一个矢量，其方向与磁场方向相同，大小等于单位正电荷在磁场中所受洛伦兹力的最大值。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洛伦兹力基本概念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定义与物理意义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洛伦兹力是指运动电荷在磁场中所受到的力，是磁场对运动电荷的作用力。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洛伦兹力的存在揭示了磁场对运动电荷的作用，是电磁学中的重要概念。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41" b="177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F=qvBsinθ，其中q为电荷量，v为电荷速度，B为磁感应强度，θ为v与B的夹角。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该公式适用于电荷在均匀磁场中的运动，且电荷速度方向与磁场方向不平行的情况。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洛伦兹力公式及适用条件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洛伦兹力公式为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93" b="2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伸开左手，使拇指与其余四个手指垂直，并且都与手掌在同一平面内；让磁感线从掌心进入，并使四指指向电流的方向，这时拇指所指的方向就是通电导线在磁场中所受安培力的方向。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左手定则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伸开右手，使拇指与其余四个手指垂直，并且都与手掌在同一平面内；让磁感线从掌心进入，并使拇指指向导线运动的方向，这时四指所指的方向就是导线中感应电流的方向。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右手定则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洛伦兹力方向判断方法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磁感应强度与洛伦兹力关系分析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洛伦兹力的方向垂直于磁场方向和电荷运动方向所构成的平面，符合左手定则。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磁感应强度是描述磁场强弱的物理量，而洛伦兹力是磁场对运动电荷的作用力。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磁感应强度越大，洛伦兹力也越大；反之，磁感应强度越小，洛伦兹力也越小。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两者间定性关系描述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根据洛伦兹力公式 F=qvB，其中 q 为电荷量，v 为电荷运动速度，B 为磁感应强度。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可以看出，洛伦兹力与磁感应强度、电荷量、电荷运动速度成正比。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当电荷运动方向与磁场方向垂直时，洛伦兹力最大；当电荷运动方向与磁场方向平行时，洛伦兹力为零。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两者间定量关系推导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不同情况下两者关系变化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在匀强磁场中，磁感应强度恒定，洛伦兹力随电荷运动速度的变化而变化。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在非匀强磁场中，磁感应强度随空间位置的变化而变化，洛伦兹力也随之变化。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当考虑相对论效应时，高速运动的电荷会受到相对论性洛伦兹力的影响，此时磁感应强度与洛伦兹力的关系需要进行相应的修正。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https://d.book118.com/587133101026006041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2024-09-13T20:42:38.980</cp:lastPrinted>
  <dcterms:created xsi:type="dcterms:W3CDTF">2024-09-13T12:42:39Z</dcterms:created>
  <dcterms:modified xsi:type="dcterms:W3CDTF">2024-09-13T12:42:41Z</dcterms:modified>
</cp:coreProperties>
</file>