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5136A-C1A4-40F8-AC0E-E3C205B9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FDCB-D6BC-4796-9322-FEB3679A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D3EA8-FB9B-4142-B602-A412BCDD2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E1E40-5F7D-415D-8B61-FD8FB88EF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DD8E4-99D2-4756-9B56-D3E0D45C2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6721F-A6A6-432A-8524-9341D7C3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86B3F-F479-4183-A53C-7DE222036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0F8A3-B651-466F-9471-D29E7AAA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30878-0865-45A5-A059-02AAC19A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68BBF-E703-4EC1-A76A-EDF4E112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3575-AFAC-458F-9194-08461DECD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6021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107106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癫痫患者的护理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癫痫患者的健康教育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癫痫概述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是一种神经系统疾病，由大脑神经元异常放电引起，导致短暂的、反复发作的、不受控制的抽搐和/或精神状态改变。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指患有癫痫疾病的人。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指癫痫的症状之一，表现为身体抽搐、意识丧失、口吐白沫等。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癫痫发作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癫痫的定义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约5%的癫痫患者有家族遗传史，其发病率较普通人高。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脑部损伤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如产伤、颅脑外伤、脑肿瘤等，可引起癫痫发作。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如脑炎、脑膜炎、脑血管疾病等，也可能导致癫痫。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癫痫的病因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表现为肢体或全身抽搐，可伴随口吐白沫、眼睛上翻、大小便失禁等症状。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患者在抽搐过程中会失去意识，对外界刺激无反应。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意识丧失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患者在发作过程中可能出现错觉、幻觉、焦虑、恐惧等症状。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精神状态改变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癫痫的症状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癫痫患者的日常护理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确保患者按照医生的建议定期开药，不要随意更改剂量或停药。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提醒患者按时服药，避免漏服或忘记服药。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避免漏服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在服药期间，定期随访医生，以便及时调整药物剂量或更换药物。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定期服药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避免刺激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过度的视觉、听觉和情绪刺激可能诱发癫痫发作，应尽量避免这些刺激。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避免不规律的生活习惯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保持规律的作息时间和饮食习惯，有助于减少癫痫发作。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避免过度疲劳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过度疲劳是诱发癫痫发作的常见因素，因此应避免过度劳累。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避免诱发因素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32" r="1323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鼓励患者保持均衡的饮食，包括蔬菜、水果、全谷物和蛋白质来源。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过多的水分摄入可能诱发癫痫发作，因此应控制水分摄入。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高脂肪、高糖食物可能影响药物吸收和代谢，应尽量避免。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避免高脂肪、高糖食物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提供社交支持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鼓励患者参加社交活动，与家人和朋友保持联系，以减轻孤独感。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癫痫患者可能存在焦虑、抑郁等心理问题，应提供心理支持和鼓励。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帮助患者应对发作后状态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癫痫发作后，患者可能出现头痛、恶心等不适症状，应帮助患者缓解这些症状。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癫痫患者的急救护理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https://d.book118.com/587136021114006030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2024-09-02T06:46:48.862</cp:lastPrinted>
  <dcterms:created xsi:type="dcterms:W3CDTF">2024-09-01T22:46:48Z</dcterms:created>
  <dcterms:modified xsi:type="dcterms:W3CDTF">2024-09-01T22:46:50Z</dcterms:modified>
</cp:coreProperties>
</file>