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3523C0E-7743-42D0-8870-5383CF76300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7AC9B-3009-470B-9A7F-D030CD8E8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BE12F-D8DF-49BC-962A-553872E92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FBC95-183A-4F25-83BC-55D735994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CB959-00EF-4F17-9ED3-4FEF8E000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7697EF-B486-4C48-9BD3-80F05C126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975F5B-779A-450F-A814-4261813FA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18540D-97A2-48DD-B63E-4258BC9B9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3A76B-C644-47F0-8076-CE4100FA8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BFB81-05C0-44C7-94F5-A95265A02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939C0-CA3D-45DF-994C-410B328BB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C1931-BA2C-48C0-B34D-F851D835E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546E584-D6DE-45B6-BB67-EA407563D76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4CCC3EE-7D26-443C-925D-E1C241FB3BB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361141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教学设计中的学生创造力培养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8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目录"/>
          <p:cNvSpPr/>
          <p:nvPr/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教学设计中的学生创造力培养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学生创造力的内在因素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教师在学生创造力培养中的角色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创意课程设计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跨学科和跨文化的创造力培养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教学设计中的学生创造力培养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学生创造力的定义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创造力是指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...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创造力的概念和内涵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学者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认为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...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不同学者对学生创造力的解释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创造力和创新是</a:t>
            </a: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...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创造力与创新的关系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创造性思维的培养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创造性思维包括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...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创造性思维的特征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培养学生创造性思维的方法有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...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如何培养学生的创造性思维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激发学生创造力的途径包括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...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激发学生创造力的方法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学生创造力的评价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评价体系应包括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...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学生创造力的评价体系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客观评价学生创造力需要考虑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...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如何客观评价学生的创造力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评价结果会影响教学设计的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...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评价结果对教学设计的影响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学生创造力的重要性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生创造力是现代教育中一个非常重要的概念，它不仅关乎学生的个人发展，还关系到社会的进步。培养学生创造力能够激发他们的潜能，使其具备更好的解决问题能力和创新能力，为未来的社会做出更大的贡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开设创新课程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设计创新型课程能够培养学生的创造力和创新意识。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提供多样化教学方式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不拘泥于传统教学模式，采用多样化的教学方式，可以让学生更容易发挥创造力。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鼓励合作学习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让学生在团队中合作学习，可以激发他们的合作精神和创造力。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教学设计对学生创造力的影响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启发学生思维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教学设计能够通过引导学生思考问题，激发他们的想象力。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title"/>
          <p:cNvSpPr/>
          <p:nvPr/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本章概要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本章主要探讨了教学设计在学生创造力培养中的重要性，包括学生创造力的定义、创造性思维的培养、学生创造力的评价等方面。通过本章的学习，希望能够使教师更好地理解如何设计教学活动，促进学生创造力的全面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学生创造力的内在因素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个体差异对学生创造力的影响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个体差异是指每个学生在创造力方面的独特特点，包括认知风格、兴趣爱好等因素。了解学生的个体差异可以帮助教师有针对性地培养他们的创造力。通过差异化教学策略，可以促进不同学生的创造力潜力的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如何针对不同学生的特点培养创造力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根据学生的学习风格和能力水平设计多样化的教学活动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多元化教学方法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引导学生对学习内容产生兴趣和热情，激发创造力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激发兴趣和热情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让学生参与决策和探索，培养他们的自主学习能力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提供自主学习机会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 fontScale="71666" lnSpcReduction="10000"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社会环境对学生创造力的影响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家庭是学生成长的重要支撑，亲子互动可以培养学生的创造力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家庭支持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教师的指导和激励对学生的创造力培养至关重要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教师指导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与同龄人交流合作可以促进思维碰撞，激发创造性思维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同龄互动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1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培养学生积极情感态度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鼓励学生正面情感表达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引导学生正确情感情绪调节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1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设计具有情感共鸣的教学内容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选取能引发学生情感共鸣的案例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设计富有情感色彩的教学活动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矩形 2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情感因素在教学设计中的运用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矩形 2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建立良好师生关系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关心学生的情感需求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尊重学生的个人情感体验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流程图: 联系 27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流程图: 联系 28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流程图: 联系 29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流程图: 联系 30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title"/>
          <p:cNvSpPr/>
          <p:nvPr/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 fontScale="87500"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激发学生创造力的动机因素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创造力的动机因素包括内在动机和外在动机。内在动机来源于学生自身的兴趣、主动性和好奇心，外在动机则来自于外部奖励和激励。教师在课程设计中应该注重激发学生的内在动机，培养他们对学习的自主性和热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教师在学生创造力培养中的角色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教师的认知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教师的引导对学生创造力的重要性不可忽视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引导学生创造力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认知策略在教学设计中的具体应用方法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应用认知策略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教师如何提高自身认知水平以更好地指导学生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提升认知水平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https://d.book118.com/587136114152006051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18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教学设计中的学生创造力培养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2024-09-25T03:01:47.772</cp:lastPrinted>
  <dcterms:created xsi:type="dcterms:W3CDTF">2024-09-24T19:01:47Z</dcterms:created>
  <dcterms:modified xsi:type="dcterms:W3CDTF">2024-09-24T19:01:49Z</dcterms:modified>
</cp:coreProperties>
</file>