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A7068-4B8A-4E47-958F-E72DDFC72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A972E-C50A-4D09-9E6F-5EBAE46C1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78737-6689-40AD-A8F4-2E72FBD66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31F47-133D-4781-A2B0-AED7D6FA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F3411-7B1E-4949-8967-0189C25AC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B4AAA4-FEFC-44EF-A60E-7E245ADFA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4D312-9002-40F7-A857-8F8DC1D6C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2EC64-0DCE-4CE6-9299-E420A48CC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3AAA2-F858-49B3-8DB2-9C4A39ED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707A4-E1DD-4F6D-8926-EB52B06B5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0536F-0CEA-4145-8D59-B18CE36C7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40022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浙江某营销诊断报告及项目综合建议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营销诊断分析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品牌策略及传播建议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数字营销及新媒体运营建议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线下营销及活动策划建议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项目综合建议及实施计划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营销诊断分析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浙江是中国经济较为发达的地区之一，具有较好的经济基础和消费市场。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2583" b="1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浙江省内的行业竞争激烈，各个行业均面临着较大的竞争压力。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消费者对品质、服务和价格敏感，对产品的差异化需求较为明显。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省内几家大型企业及一些创新型企业构成了主要竞争对手。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竞争对手主要采用价格战、渠道扩张、品牌宣传等策略。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企业优劣势分析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经过对比分析，发现该企业在品牌、渠道和产品方面具有一定的优势，但在价格、服务和营销手段方面存在一定的劣势。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该企业的产品主要定位于中高端市场，强调产品的品质和差异化。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该企业的产品在功能、设计和品牌形象等方面均具有较强的差异化特点。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差异化体现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尽管如此，该企业在差异化方面的努力仍需进一步加强，特别是在品牌形象和产品体验方面。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产品定位及差异化分析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该企业主要采用直营、代理商和电商平台等多种渠道进行销售。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以节假日促销、新品发布等手段刺激消费者购买欲望。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销售渠道和销售策略相对单一，缺乏更加精细化的市场划分和营销手段。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营销渠道及销售策略分析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品牌策略及传播建议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明确、独特、具有竞争力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应明确且独特，以便在竞争激烈的市场中脱颖而出。首先，需要分析目标消费者群体，确定他们的需求和偏好。其次，根据分析结果，制定一个与竞争对手不同的品牌定位，并强调其独特性和优势。此外，应注重品牌核心价值的传递，确保品牌形象与核心价值相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品牌定位及核心价值建议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多渠道、整合、高效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个多渠道、整合、高效的品牌传播策略。利用各种媒体平台，如电视、广播、平面媒体、互联网等，进行品牌宣传。同时，整合各种营销活动，如促销、赞助、公关等，以实现高效的品牌传播。此外，应注重每个渠道的受众特点和偏好，进行有针对性的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品牌传播策略及执行计划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品牌视觉识别系统优化建议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简洁、易识别、有内涵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视觉识别系统是品牌形象的重要组成部分。为了提高品牌的认知度和辨识度，建议对现有的视觉识别系统进行优化。首先，应确保视觉元素简洁明了，避免过于复杂的设计。其次，选择易于记忆和识别的元素，以便消费者能够快速地与品牌建立联系。此外，应注重将品牌的核心价值融入到视觉设计中，使其具有更深刻的内涵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持续投资、强化联系、扩大影响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升品牌资产和知名度，需要持续投资于品牌建设。这包括在各种渠道上投放广告、参加行业展览、赞助活动等。同时，应注重与消费者的互动和沟通，强化与消费者的联系。例如，可以组织一些互动活动、社交媒体上的话题讨论等，以吸引更多的关注和参与。此外，还可以通过合作伙伴和意见领袖来扩大品牌的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品牌资产及知名度提升建议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数字营销及新媒体运营建议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内容质量提升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增加原创、高质量的内容，提高网站的可读性和可信度。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合理运用关键词、元标签等优化手段，提高网站在搜索引擎中的排名。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对网站导航、页面布局、用户体验等进行优化，提高用户友好度和访问量。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3583" r="23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官方网站优化建议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https://d.book118.com/587140022116006043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2024-09-17T12:24:03.207</cp:lastPrinted>
  <dcterms:created xsi:type="dcterms:W3CDTF">2024-09-17T04:24:03Z</dcterms:created>
  <dcterms:modified xsi:type="dcterms:W3CDTF">2024-09-17T04:24:05Z</dcterms:modified>
</cp:coreProperties>
</file>