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FAA06-730C-4D8A-BAA8-3420C6007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20F2A-803F-4467-AFA5-CE7D02002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DE318-2223-4E91-BDB0-03F5B2C04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00A63F-9C7B-46F9-8586-A88E28CCD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63E682-F978-4980-BE04-38493D86A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A3425E-C34F-4479-B29B-F53E813DF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A1F09C-97FA-479E-9F76-866FC837E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32F9B-E682-47E9-B201-680700FF9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51C11-2951-46A3-AD2A-C0CB45B6C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CAF31-7D28-4ECE-B57E-D51742D36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5CE95-19F8-448F-8F74-33D5603E1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4010216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特殊新生儿的护理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特殊新生儿的定义与分类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特殊新生儿的护理要点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特殊新生儿的营养需求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特殊新生儿的疾病预防与治疗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特殊新生儿的家庭护理指导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特殊新生儿的长期发展与关注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特殊新生儿的定义与分类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08" r="304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34" r="326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76" r="325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这些新生儿在出生后需要特殊的护理和关注，以确保他们的健康和生存。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特殊新生儿是指在出生时存在某些特殊情况或疾病的新生儿，如早产儿、低出生体重儿、高危新生儿等。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早产儿是指出生时胎龄未满37周的新生儿，由于身体各器官发育尚未成熟，需要特别的护理和关注。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低出生体重儿是指出生时体重低于2500克的新生儿，这类新生儿通常需要更多的关注和护理，以应对可能的并发症。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99" b="7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高危新生儿是指在出生时存在某些疾病或异常情况的新生儿，如窒息、黄疸、感染等，这些新生儿需要及时的诊断和治疗，以避免对健康造成长期影响。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分类：早产儿、低出生体重儿、高危新生儿等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特殊新生儿的护理要点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51" r="15651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693" r="1569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693" r="15693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特殊新生儿的护理要点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特殊新生儿的营养需求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06" r="25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母乳是最佳的婴儿食品，含有丰富的免疫因子和营养素，有助于增强婴儿免疫力。对于无法母乳喂养的特殊新生儿，应选择适合其特殊需求的配方奶。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喂养量和频率应根据特殊新生儿的实际需要和医生的建议来确定，避免过度喂养或喂养不足。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母乳与配方奶的选择与喂养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营养补充与辅食添加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对于特殊新生儿，应在医生的指导下适当补充维生素D、铁、钙等营养素。辅食的添加也应根据宝宝的实际需要和医生的建议来进行。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注意选择易于消化、营养丰富的辅食，逐步引入多样化的食物，以满足宝宝不断发展的营养需求。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特殊新生儿可能对某些维生素和矿物质有特殊的需要，如维生素B12、铁、锌等。家长应在医生的指导下为宝宝提供适量的营养补充。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注意避免过量摄入某些营养素，以免对宝宝的健康造成负面影响。同时，定期进行体检和营养评估，以确保宝宝获得充足的营养。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特殊营养需求：维生素、矿物质等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特殊新生儿的疾病预防与治疗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https://d.book118.com/587140102166006040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2024-09-13T14:10:04.741</cp:lastPrinted>
  <dcterms:created xsi:type="dcterms:W3CDTF">2024-09-13T06:10:04Z</dcterms:created>
  <dcterms:modified xsi:type="dcterms:W3CDTF">2024-09-13T06:10:06Z</dcterms:modified>
</cp:coreProperties>
</file>