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42C91-1D70-407B-92D9-7935ADA22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C20D0-0EF9-4189-BC2A-391C65B52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BE8C6-FB18-4A64-8BF5-638EE9115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97706-D70F-409B-9417-B9B2D7F58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591995-0311-4D6F-AC18-537158E43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48255D-14EA-4D10-B48A-CE75314E2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9DD47F-FC82-4358-A194-6C9BFE705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15A40-5237-44DE-969A-2EFD73BD1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61058-E45B-4849-9223-9A5403F8D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8BEE0-DA8E-47F0-9A1F-81858D3F6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1706E-4A0F-4B3E-A347-2542862E3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40125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护理查房腋臭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腋臭的概述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腋臭的护理方法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护理查房在腋臭治疗中的应用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腋臭患者的心理护理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腋臭的概述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36" r="313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腋臭的定义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腋臭通常在青春期开始出现，随着年龄的增长，症状可能会逐渐加重。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腋臭是一种常见的皮肤问题，由于腋下汗腺分泌的汗液被细菌分解产生不饱和脂肪酸，从而产生特殊的气味。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85" r="310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52" r="129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腋臭的发生与遗传有关，家族中有腋臭病史的人更容易患病。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不良的生活习惯，如长期不洗澡、不注意个人卫生等，也可能诱发腋臭。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腋臭的成因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42" b="107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腋臭的症状主要包括腋下散发出特殊的气味，这种气味通常较为浓烈，且难以掩盖。此外，患者还可能出现腋下湿润、汗液分泌过多等症状。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腋臭可能会对患者的社交和心理健康造成一定的影响，如影响人际交往、导致自卑心理等。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腋臭的症状和影响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腋臭的护理方法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经常洗澡，特别注意清洁腋下，以减少细菌滋生。使用温和的肥皂或洗液，避免使用含有香料或气味的沐浴产品。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每天更换内衣，并确保衣物干燥。选择透气、吸汗好的棉质衣物。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勤换衣物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保持腋下干爽，避免长时间处于潮湿环境。运动或出汗后，及时擦拭腋下并更换衣物。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保持干爽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减少高热量、高脂肪食物的摄入，多吃新鲜蔬菜和水果，以保持排便通畅，有助于减轻腋臭。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7" r="13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使用止汗剂、抗菌剂等外用药物，可减少汗液分泌和细菌滋生，从而减轻腋臭。需遵循医生建议使用，避免长期使用或滥用。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口服药物如抗胆碱能药物等，可抑制汗腺分泌，减轻腋臭。但需在医生指导下使用，并注意药物的副作用和相互作用。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内服药物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00" b="85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微创手术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通过微创手术破坏或切除部分汗腺，减少汗液分泌，从而达到治疗腋臭的目的。手术效果明显，但存在一定复发风险。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传统手术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传统手术方法包括梭形切除、Z字形切开等，可彻底清除大汗腺，减少腋臭发生。但手术创伤较大，恢复期较长。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除上述方法外，还可尝试激光、电解、冷冻等治疗方法，但效果因人而异，需在医生指导下选择合适的治疗方法。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护理查房在腋臭治疗中的应用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https://d.book118.com/587140125012006051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2024-09-23T21:29:53.446</cp:lastPrinted>
  <dcterms:created xsi:type="dcterms:W3CDTF">2024-09-23T13:29:53Z</dcterms:created>
  <dcterms:modified xsi:type="dcterms:W3CDTF">2024-09-23T13:29:55Z</dcterms:modified>
</cp:coreProperties>
</file>